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e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 id="2147483924" r:id="rId3"/>
    <p:sldMasterId id="2147484380" r:id="rId4"/>
    <p:sldMasterId id="2147484392" r:id="rId5"/>
  </p:sldMasterIdLst>
  <p:notesMasterIdLst>
    <p:notesMasterId r:id="rId31"/>
  </p:notesMasterIdLst>
  <p:handoutMasterIdLst>
    <p:handoutMasterId r:id="rId32"/>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45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0745ED-CF07-46EB-940C-909C438C8AE8}"/>
              </a:ext>
            </a:extLst>
          </p:cNvPr>
          <p:cNvSpPr txBox="1">
            <a:spLocks noGrp="1"/>
          </p:cNvSpPr>
          <p:nvPr>
            <p:ph type="hdr" sz="quarter"/>
          </p:nvPr>
        </p:nvSpPr>
        <p:spPr>
          <a:xfrm>
            <a:off x="0" y="0"/>
            <a:ext cx="2975760" cy="456839"/>
          </a:xfrm>
          <a:prstGeom prst="rect">
            <a:avLst/>
          </a:prstGeom>
          <a:noFill/>
          <a:ln>
            <a:noFill/>
          </a:ln>
        </p:spPr>
        <p:txBody>
          <a:bodyPr vert="horz" wrap="none" lIns="90000" tIns="45000" rIns="90000" bIns="45000"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none" sz="1400" b="0" i="0" u="none" strike="noStrike" baseline="0">
              <a:ln>
                <a:noFill/>
              </a:ln>
              <a:solidFill>
                <a:srgbClr val="000000"/>
              </a:solidFill>
              <a:latin typeface="Calibri" pitchFamily="18"/>
              <a:ea typeface="ＭＳ Ｐゴシック" pitchFamily="2"/>
              <a:cs typeface="ＭＳ Ｐゴシック" pitchFamily="2"/>
            </a:endParaRPr>
          </a:p>
        </p:txBody>
      </p:sp>
      <p:sp>
        <p:nvSpPr>
          <p:cNvPr id="3" name="Date Placeholder 2">
            <a:extLst>
              <a:ext uri="{FF2B5EF4-FFF2-40B4-BE49-F238E27FC236}">
                <a16:creationId xmlns:a16="http://schemas.microsoft.com/office/drawing/2014/main" id="{EE2D26E4-1EBC-4A8D-810F-C344ED7F0A27}"/>
              </a:ext>
            </a:extLst>
          </p:cNvPr>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anchorCtr="0" compatLnSpc="1">
            <a:noAutofit/>
          </a:bodyPr>
          <a:lstStyle/>
          <a:p>
            <a:pPr marL="0" marR="0" lvl="0" indent="0" algn="r"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none" sz="1400" b="0" i="0" u="none" strike="noStrike" baseline="0">
              <a:ln>
                <a:noFill/>
              </a:ln>
              <a:solidFill>
                <a:srgbClr val="000000"/>
              </a:solidFill>
              <a:latin typeface="Calibri" pitchFamily="18"/>
              <a:ea typeface="ＭＳ Ｐゴシック" pitchFamily="2"/>
              <a:cs typeface="ＭＳ Ｐゴシック" pitchFamily="2"/>
            </a:endParaRPr>
          </a:p>
        </p:txBody>
      </p:sp>
      <p:sp>
        <p:nvSpPr>
          <p:cNvPr id="4" name="Footer Placeholder 3">
            <a:extLst>
              <a:ext uri="{FF2B5EF4-FFF2-40B4-BE49-F238E27FC236}">
                <a16:creationId xmlns:a16="http://schemas.microsoft.com/office/drawing/2014/main" id="{C8979810-C285-4109-BD5B-87097D2CFDA9}"/>
              </a:ext>
            </a:extLst>
          </p:cNvPr>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none" sz="1400" b="0" i="0" u="none" strike="noStrike" baseline="0">
              <a:ln>
                <a:noFill/>
              </a:ln>
              <a:solidFill>
                <a:srgbClr val="000000"/>
              </a:solidFill>
              <a:latin typeface="Calibri" pitchFamily="18"/>
              <a:ea typeface="ＭＳ Ｐゴシック" pitchFamily="2"/>
              <a:cs typeface="ＭＳ Ｐゴシック" pitchFamily="2"/>
            </a:endParaRPr>
          </a:p>
        </p:txBody>
      </p:sp>
      <p:sp>
        <p:nvSpPr>
          <p:cNvPr id="5" name="Slide Number Placeholder 4">
            <a:extLst>
              <a:ext uri="{FF2B5EF4-FFF2-40B4-BE49-F238E27FC236}">
                <a16:creationId xmlns:a16="http://schemas.microsoft.com/office/drawing/2014/main" id="{D7B7CF19-304A-44B6-8A90-F568EDDE44B4}"/>
              </a:ext>
            </a:extLst>
          </p:cNvPr>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anchorCtr="0" compatLnSpc="1">
            <a:noAutofit/>
          </a:bodyPr>
          <a:lstStyle/>
          <a:p>
            <a:pPr marL="0" marR="0" lvl="0" indent="0" algn="r"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581FD12E-FA19-45F7-AA83-A85E0F72B65C}" type="slidenum">
              <a:t>‹#›</a:t>
            </a:fld>
            <a:endParaRPr lang="en-none" sz="1400" b="0" i="0" u="none" strike="noStrike" baseline="0">
              <a:ln>
                <a:noFill/>
              </a:ln>
              <a:solidFill>
                <a:srgbClr val="000000"/>
              </a:solidFill>
              <a:latin typeface="Calibri" pitchFamily="18"/>
              <a:ea typeface="ＭＳ Ｐゴシック" pitchFamily="2"/>
              <a:cs typeface="ＭＳ Ｐゴシック" pitchFamily="2"/>
            </a:endParaRPr>
          </a:p>
        </p:txBody>
      </p:sp>
    </p:spTree>
    <p:extLst>
      <p:ext uri="{BB962C8B-B14F-4D97-AF65-F5344CB8AC3E}">
        <p14:creationId xmlns:p14="http://schemas.microsoft.com/office/powerpoint/2010/main" val="300877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ADC89E-DA72-4CFD-BF12-5C08CB25921B}"/>
              </a:ext>
            </a:extLst>
          </p:cNvPr>
          <p:cNvSpPr>
            <a:spLocks noMove="1" noResize="1"/>
          </p:cNvSpPr>
          <p:nvPr/>
        </p:nvSpPr>
        <p:spPr>
          <a:xfrm>
            <a:off x="0" y="0"/>
            <a:ext cx="6858000" cy="9144000"/>
          </a:xfrm>
          <a:prstGeom prst="rect">
            <a:avLst/>
          </a:prstGeom>
          <a:solidFill>
            <a:srgbClr val="FFFFFF"/>
          </a:solidFill>
          <a:ln cap="sq">
            <a:noFill/>
            <a:prstDash val="solid"/>
          </a:ln>
        </p:spPr>
        <p:txBody>
          <a:bodyPr vert="horz" wrap="none" lIns="90000" tIns="45000" rIns="90000" bIns="45000" anchor="ctr" anchorCtr="1"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28781D3D-0516-427A-A564-71A77D32F9B1}"/>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4" name="Freeform: Shape 3">
            <a:extLst>
              <a:ext uri="{FF2B5EF4-FFF2-40B4-BE49-F238E27FC236}">
                <a16:creationId xmlns:a16="http://schemas.microsoft.com/office/drawing/2014/main" id="{F34C68B6-E84E-4B03-A135-48748813849C}"/>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5" name="Freeform: Shape 4">
            <a:extLst>
              <a:ext uri="{FF2B5EF4-FFF2-40B4-BE49-F238E27FC236}">
                <a16:creationId xmlns:a16="http://schemas.microsoft.com/office/drawing/2014/main" id="{56C7032D-550B-4A97-BA85-98F3BBB2AAD2}"/>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6" name="Freeform: Shape 5">
            <a:extLst>
              <a:ext uri="{FF2B5EF4-FFF2-40B4-BE49-F238E27FC236}">
                <a16:creationId xmlns:a16="http://schemas.microsoft.com/office/drawing/2014/main" id="{BE6EB879-BD91-467C-B1F5-47024B03BEB4}"/>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7" name="Freeform: Shape 6">
            <a:extLst>
              <a:ext uri="{FF2B5EF4-FFF2-40B4-BE49-F238E27FC236}">
                <a16:creationId xmlns:a16="http://schemas.microsoft.com/office/drawing/2014/main" id="{A0F2676F-CF63-4B22-8AEF-A8C780902277}"/>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8" name="Freeform: Shape 7">
            <a:extLst>
              <a:ext uri="{FF2B5EF4-FFF2-40B4-BE49-F238E27FC236}">
                <a16:creationId xmlns:a16="http://schemas.microsoft.com/office/drawing/2014/main" id="{F7104C1B-971D-434E-B4D7-689B7C2F4300}"/>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9" name="Freeform: Shape 8">
            <a:extLst>
              <a:ext uri="{FF2B5EF4-FFF2-40B4-BE49-F238E27FC236}">
                <a16:creationId xmlns:a16="http://schemas.microsoft.com/office/drawing/2014/main" id="{B9306D12-343A-498D-928C-F5E0FF329758}"/>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0" name="Freeform: Shape 9">
            <a:extLst>
              <a:ext uri="{FF2B5EF4-FFF2-40B4-BE49-F238E27FC236}">
                <a16:creationId xmlns:a16="http://schemas.microsoft.com/office/drawing/2014/main" id="{A5D1B030-3249-4DD1-8B0B-E43FD89F306E}"/>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1" name="Freeform: Shape 10">
            <a:extLst>
              <a:ext uri="{FF2B5EF4-FFF2-40B4-BE49-F238E27FC236}">
                <a16:creationId xmlns:a16="http://schemas.microsoft.com/office/drawing/2014/main" id="{32BE7AB3-3DA5-4F01-8805-687788698589}"/>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2" name="Freeform: Shape 11">
            <a:extLst>
              <a:ext uri="{FF2B5EF4-FFF2-40B4-BE49-F238E27FC236}">
                <a16:creationId xmlns:a16="http://schemas.microsoft.com/office/drawing/2014/main" id="{FB562492-AF17-476B-87C6-38E48A173DAD}"/>
              </a:ext>
            </a:extLst>
          </p:cNvPr>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3" name="Freeform: Shape 12">
            <a:extLst>
              <a:ext uri="{FF2B5EF4-FFF2-40B4-BE49-F238E27FC236}">
                <a16:creationId xmlns:a16="http://schemas.microsoft.com/office/drawing/2014/main" id="{14F370BC-273A-48BC-BF09-A2BAB61A7CA8}"/>
              </a:ext>
            </a:extLst>
          </p:cNvPr>
          <p:cNvSpPr/>
          <p:nvPr/>
        </p:nvSpPr>
        <p:spPr>
          <a:xfrm>
            <a:off x="0"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4" name="Date Placeholder 13">
            <a:extLst>
              <a:ext uri="{FF2B5EF4-FFF2-40B4-BE49-F238E27FC236}">
                <a16:creationId xmlns:a16="http://schemas.microsoft.com/office/drawing/2014/main" id="{D44C86F0-A31C-4A1C-8678-5397CFEA8480}"/>
              </a:ext>
            </a:extLst>
          </p:cNvPr>
          <p:cNvSpPr txBox="1">
            <a:spLocks noGrp="1"/>
          </p:cNvSpPr>
          <p:nvPr>
            <p:ph type="dt" idx="1"/>
          </p:nvPr>
        </p:nvSpPr>
        <p:spPr>
          <a:xfrm>
            <a:off x="3884759" y="0"/>
            <a:ext cx="2955599" cy="441360"/>
          </a:xfrm>
          <a:prstGeom prst="rect">
            <a:avLst/>
          </a:prstGeom>
          <a:noFill/>
          <a:ln>
            <a:noFill/>
          </a:ln>
        </p:spPr>
        <p:txBody>
          <a:bodyPr vert="horz" wrap="square" lIns="90000" tIns="46800" rIns="90000" bIns="46800" anchor="t"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Calibri" pitchFamily="18"/>
                <a:ea typeface="ＭＳ Ｐゴシック" pitchFamily="2"/>
                <a:cs typeface="ＭＳ Ｐゴシック" pitchFamily="2"/>
              </a:defRPr>
            </a:lvl1pPr>
          </a:lstStyle>
          <a:p>
            <a:pPr lvl="0"/>
            <a:endParaRPr lang="en-US"/>
          </a:p>
        </p:txBody>
      </p:sp>
      <p:sp>
        <p:nvSpPr>
          <p:cNvPr id="15" name="Slide Image Placeholder 14">
            <a:extLst>
              <a:ext uri="{FF2B5EF4-FFF2-40B4-BE49-F238E27FC236}">
                <a16:creationId xmlns:a16="http://schemas.microsoft.com/office/drawing/2014/main" id="{8B5679EF-8F0E-409D-9B79-9F939B317657}"/>
              </a:ext>
            </a:extLst>
          </p:cNvPr>
          <p:cNvSpPr>
            <a:spLocks noGrp="1" noRot="1" noChangeAspect="1"/>
          </p:cNvSpPr>
          <p:nvPr>
            <p:ph type="sldImg" idx="2"/>
          </p:nvPr>
        </p:nvSpPr>
        <p:spPr>
          <a:xfrm>
            <a:off x="1143000" y="685440"/>
            <a:ext cx="4556160" cy="3413160"/>
          </a:xfrm>
          <a:prstGeom prst="rect">
            <a:avLst/>
          </a:prstGeom>
          <a:noFill/>
          <a:ln>
            <a:noFill/>
            <a:prstDash val="solid"/>
          </a:ln>
        </p:spPr>
      </p:sp>
      <p:sp>
        <p:nvSpPr>
          <p:cNvPr id="16" name="Notes Placeholder 15">
            <a:extLst>
              <a:ext uri="{FF2B5EF4-FFF2-40B4-BE49-F238E27FC236}">
                <a16:creationId xmlns:a16="http://schemas.microsoft.com/office/drawing/2014/main" id="{3B20480D-C48B-463E-B514-99AA95DF0BE6}"/>
              </a:ext>
            </a:extLst>
          </p:cNvPr>
          <p:cNvSpPr txBox="1">
            <a:spLocks noGrp="1"/>
          </p:cNvSpPr>
          <p:nvPr>
            <p:ph type="body" sz="quarter" idx="3"/>
          </p:nvPr>
        </p:nvSpPr>
        <p:spPr>
          <a:xfrm>
            <a:off x="685799" y="4343400"/>
            <a:ext cx="5470560" cy="4098960"/>
          </a:xfrm>
          <a:prstGeom prst="rect">
            <a:avLst/>
          </a:prstGeom>
          <a:noFill/>
          <a:ln>
            <a:noFill/>
          </a:ln>
        </p:spPr>
        <p:txBody>
          <a:bodyPr vert="horz" lIns="0" tIns="0" rIns="0" bIns="0" compatLnSpc="1"/>
          <a:lstStyle/>
          <a:p>
            <a:endParaRPr lang="en-none"/>
          </a:p>
        </p:txBody>
      </p:sp>
      <p:sp>
        <p:nvSpPr>
          <p:cNvPr id="17" name="Freeform: Shape 16">
            <a:extLst>
              <a:ext uri="{FF2B5EF4-FFF2-40B4-BE49-F238E27FC236}">
                <a16:creationId xmlns:a16="http://schemas.microsoft.com/office/drawing/2014/main" id="{9BA097ED-6CCD-4F5F-8A2C-C5A94AEFBB96}"/>
              </a:ext>
            </a:extLst>
          </p:cNvPr>
          <p:cNvSpPr/>
          <p:nvPr/>
        </p:nvSpPr>
        <p:spPr>
          <a:xfrm>
            <a:off x="0" y="868536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18" name="Slide Number Placeholder 17">
            <a:extLst>
              <a:ext uri="{FF2B5EF4-FFF2-40B4-BE49-F238E27FC236}">
                <a16:creationId xmlns:a16="http://schemas.microsoft.com/office/drawing/2014/main" id="{719FFD8D-D578-4778-96B1-FBA710A9CB45}"/>
              </a:ext>
            </a:extLst>
          </p:cNvPr>
          <p:cNvSpPr txBox="1">
            <a:spLocks noGrp="1"/>
          </p:cNvSpPr>
          <p:nvPr>
            <p:ph type="sldNum" sz="quarter" idx="5"/>
          </p:nvPr>
        </p:nvSpPr>
        <p:spPr>
          <a:xfrm>
            <a:off x="3884759" y="8685000"/>
            <a:ext cx="2955599" cy="440999"/>
          </a:xfrm>
          <a:prstGeom prst="rect">
            <a:avLst/>
          </a:prstGeom>
          <a:noFill/>
          <a:ln>
            <a:noFill/>
          </a:ln>
        </p:spPr>
        <p:txBody>
          <a:bodyPr vert="horz" wrap="square" lIns="90000" tIns="46800" rIns="90000" bIns="46800" anchor="b"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Calibri" pitchFamily="18"/>
                <a:ea typeface="ＭＳ Ｐゴシック" pitchFamily="2"/>
                <a:cs typeface="ＭＳ Ｐゴシック" pitchFamily="2"/>
              </a:defRPr>
            </a:lvl1pPr>
          </a:lstStyle>
          <a:p>
            <a:pPr lvl="0"/>
            <a:fld id="{7C4E3B2A-882B-4F5E-A2DF-EBF4DEE1BDF8}" type="slidenum">
              <a:t>‹#›</a:t>
            </a:fld>
            <a:endParaRPr lang="en-US"/>
          </a:p>
        </p:txBody>
      </p:sp>
    </p:spTree>
    <p:extLst>
      <p:ext uri="{BB962C8B-B14F-4D97-AF65-F5344CB8AC3E}">
        <p14:creationId xmlns:p14="http://schemas.microsoft.com/office/powerpoint/2010/main" val="1093336450"/>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none"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C10828CD-B39D-4D19-A017-DAD1432DD71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D4C977E-612A-47FF-960A-845D208CB33A}" type="slidenum">
              <a:t>1</a:t>
            </a:fld>
            <a:endParaRPr lang="en-US"/>
          </a:p>
        </p:txBody>
      </p:sp>
      <p:sp>
        <p:nvSpPr>
          <p:cNvPr id="2" name="Slide Image Placeholder 1">
            <a:extLst>
              <a:ext uri="{FF2B5EF4-FFF2-40B4-BE49-F238E27FC236}">
                <a16:creationId xmlns:a16="http://schemas.microsoft.com/office/drawing/2014/main" id="{6F36D937-5F22-4EE5-9204-6F0F49D11A18}"/>
              </a:ext>
            </a:extLst>
          </p:cNvPr>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EC7F456D-38BE-4B31-80BA-325D9E11E64D}"/>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38B6C42A-5C55-4F15-AA5D-21DFA5D298D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D99FB16-500B-4C16-99F7-C621EFFFF010}" type="slidenum">
              <a:t>10</a:t>
            </a:fld>
            <a:endParaRPr lang="en-US"/>
          </a:p>
        </p:txBody>
      </p:sp>
      <p:sp>
        <p:nvSpPr>
          <p:cNvPr id="2" name="Slide Image Placeholder 1">
            <a:extLst>
              <a:ext uri="{FF2B5EF4-FFF2-40B4-BE49-F238E27FC236}">
                <a16:creationId xmlns:a16="http://schemas.microsoft.com/office/drawing/2014/main" id="{5E646755-8820-4200-B35F-AF9F928F8BEF}"/>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9BD27FB4-E177-48EC-AE33-6D306A91A3AE}"/>
              </a:ext>
            </a:extLst>
          </p:cNvPr>
          <p:cNvSpPr txBox="1">
            <a:spLocks noGrp="1"/>
          </p:cNvSpPr>
          <p:nvPr>
            <p:ph type="body" sz="quarter" idx="1"/>
          </p:nvPr>
        </p:nvSpPr>
        <p:spPr>
          <a:xfrm>
            <a:off x="685799" y="4343400"/>
            <a:ext cx="5486399" cy="4114800"/>
          </a:xfrm>
        </p:spPr>
        <p:txBody>
          <a:bodyPr anchor="ctr" anchorCtr="0"/>
          <a:lstStyle/>
          <a:p>
            <a:endParaRPr lang="en-none" kern="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BA71DDC3-DEE9-4019-B1CA-4CCE42A0101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19AC409-F4B3-4908-9F56-36F3434BFC83}" type="slidenum">
              <a:t>11</a:t>
            </a:fld>
            <a:endParaRPr lang="en-US"/>
          </a:p>
        </p:txBody>
      </p:sp>
      <p:sp>
        <p:nvSpPr>
          <p:cNvPr id="2" name="Slide Image Placeholder 1">
            <a:extLst>
              <a:ext uri="{FF2B5EF4-FFF2-40B4-BE49-F238E27FC236}">
                <a16:creationId xmlns:a16="http://schemas.microsoft.com/office/drawing/2014/main" id="{4A1AA3A0-3EE6-486F-87A5-0DACD9232F8F}"/>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99886F15-332C-4DEC-96C2-840074C50AAE}"/>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4BEAC78D-551D-438E-B245-AE5503D6BA8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49F451B-1FBF-47FA-B8B4-70A57344DE20}" type="slidenum">
              <a:t>12</a:t>
            </a:fld>
            <a:endParaRPr lang="en-US"/>
          </a:p>
        </p:txBody>
      </p:sp>
      <p:sp>
        <p:nvSpPr>
          <p:cNvPr id="2" name="Slide Image Placeholder 1">
            <a:extLst>
              <a:ext uri="{FF2B5EF4-FFF2-40B4-BE49-F238E27FC236}">
                <a16:creationId xmlns:a16="http://schemas.microsoft.com/office/drawing/2014/main" id="{3E03FB48-53CE-4D95-AA89-0184B5F1BDA7}"/>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18987F1-2BCF-4A90-970F-79DFBC0BDE62}"/>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87133021-7110-4D68-BB7D-57381DE0226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95E851C-E4B7-44B2-A404-41ACA94992E5}" type="slidenum">
              <a:t>13</a:t>
            </a:fld>
            <a:endParaRPr lang="en-US"/>
          </a:p>
        </p:txBody>
      </p:sp>
      <p:sp>
        <p:nvSpPr>
          <p:cNvPr id="2" name="Slide Image Placeholder 1">
            <a:extLst>
              <a:ext uri="{FF2B5EF4-FFF2-40B4-BE49-F238E27FC236}">
                <a16:creationId xmlns:a16="http://schemas.microsoft.com/office/drawing/2014/main" id="{BA4AE9F8-76BD-4D9C-85CF-243D8AEC93AF}"/>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9F2DA85-C6A1-4158-A9BC-5B87B9364163}"/>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32066D9D-4F38-4DFD-9715-AB9E44B92F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09A04B8-AD2E-406C-B854-3893B665ED02}" type="slidenum">
              <a:t>14</a:t>
            </a:fld>
            <a:endParaRPr lang="en-US"/>
          </a:p>
        </p:txBody>
      </p:sp>
      <p:sp>
        <p:nvSpPr>
          <p:cNvPr id="2" name="Slide Image Placeholder 1">
            <a:extLst>
              <a:ext uri="{FF2B5EF4-FFF2-40B4-BE49-F238E27FC236}">
                <a16:creationId xmlns:a16="http://schemas.microsoft.com/office/drawing/2014/main" id="{154325EA-40A5-4552-B111-40699994556A}"/>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10E32B6-45D5-46FD-9358-F2C9E9E45472}"/>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494B719C-643C-4E4E-85F7-0075BD60CD4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2E376B4-F088-4F40-A554-650AB0763703}" type="slidenum">
              <a:t>15</a:t>
            </a:fld>
            <a:endParaRPr lang="en-US"/>
          </a:p>
        </p:txBody>
      </p:sp>
      <p:sp>
        <p:nvSpPr>
          <p:cNvPr id="2" name="Slide Image Placeholder 1">
            <a:extLst>
              <a:ext uri="{FF2B5EF4-FFF2-40B4-BE49-F238E27FC236}">
                <a16:creationId xmlns:a16="http://schemas.microsoft.com/office/drawing/2014/main" id="{27BA2B5E-CAB3-4043-89B3-951D504959BD}"/>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22B78FD-6E75-4E67-86DD-7BA7F3CEDBE1}"/>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2D1A368E-D610-453E-991B-49DA9C5D967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B535316-D92F-4F05-80F2-27532E994AE4}" type="slidenum">
              <a:t>16</a:t>
            </a:fld>
            <a:endParaRPr lang="en-US"/>
          </a:p>
        </p:txBody>
      </p:sp>
      <p:sp>
        <p:nvSpPr>
          <p:cNvPr id="2" name="Slide Image Placeholder 1">
            <a:extLst>
              <a:ext uri="{FF2B5EF4-FFF2-40B4-BE49-F238E27FC236}">
                <a16:creationId xmlns:a16="http://schemas.microsoft.com/office/drawing/2014/main" id="{89B3639F-40F3-4B1A-B781-23D0DE9A1FE0}"/>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CF20A93-BFCE-4416-803E-9B90E47C607B}"/>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F3E59B44-8A16-4190-8286-C568A145189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4037D05-17D8-4E02-AEF1-C05D49796FF6}" type="slidenum">
              <a:t>17</a:t>
            </a:fld>
            <a:endParaRPr lang="en-US"/>
          </a:p>
        </p:txBody>
      </p:sp>
      <p:sp>
        <p:nvSpPr>
          <p:cNvPr id="2" name="Slide Image Placeholder 1">
            <a:extLst>
              <a:ext uri="{FF2B5EF4-FFF2-40B4-BE49-F238E27FC236}">
                <a16:creationId xmlns:a16="http://schemas.microsoft.com/office/drawing/2014/main" id="{C5415D94-A367-4872-A29F-9F91F58F9808}"/>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42B20F1-35B5-4579-B2E3-CDACAC9745CC}"/>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C3C4D4B9-052E-4786-9626-1F51D3D7567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C1F7693-B829-4DAE-83E9-69A9DEDD5EA6}" type="slidenum">
              <a:t>18</a:t>
            </a:fld>
            <a:endParaRPr lang="en-US"/>
          </a:p>
        </p:txBody>
      </p:sp>
      <p:sp>
        <p:nvSpPr>
          <p:cNvPr id="2" name="Slide Image Placeholder 1">
            <a:extLst>
              <a:ext uri="{FF2B5EF4-FFF2-40B4-BE49-F238E27FC236}">
                <a16:creationId xmlns:a16="http://schemas.microsoft.com/office/drawing/2014/main" id="{0D11C036-1488-4283-8AAB-5F04F75F4DB8}"/>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9B964CDA-C80E-49C9-8C9C-3960982C6826}"/>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80F17489-6FB1-4417-AB15-DE3C26C060F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062216B-67EB-46F0-8306-6501E47E433C}" type="slidenum">
              <a:t>19</a:t>
            </a:fld>
            <a:endParaRPr lang="en-US"/>
          </a:p>
        </p:txBody>
      </p:sp>
      <p:sp>
        <p:nvSpPr>
          <p:cNvPr id="2" name="Slide Image Placeholder 1">
            <a:extLst>
              <a:ext uri="{FF2B5EF4-FFF2-40B4-BE49-F238E27FC236}">
                <a16:creationId xmlns:a16="http://schemas.microsoft.com/office/drawing/2014/main" id="{ED3610C2-C3CA-480E-8A3E-6DC341EE714D}"/>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FB7DEEE-1634-4973-B69F-958FD0E95EE4}"/>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84221888-002E-4494-B273-E8894649439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8E8D499-79A2-4B40-9828-1C40E541C088}" type="slidenum">
              <a:t>2</a:t>
            </a:fld>
            <a:endParaRPr lang="en-US"/>
          </a:p>
        </p:txBody>
      </p:sp>
      <p:sp>
        <p:nvSpPr>
          <p:cNvPr id="2" name="Slide Image Placeholder 1">
            <a:extLst>
              <a:ext uri="{FF2B5EF4-FFF2-40B4-BE49-F238E27FC236}">
                <a16:creationId xmlns:a16="http://schemas.microsoft.com/office/drawing/2014/main" id="{CA442406-66FF-4D61-8779-FA94D9B5F6E7}"/>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20E4A629-6510-4EAF-9AC5-AA23B4C24F0A}"/>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972C73C5-5388-49AD-BC96-AC94096637F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13CEA4F-A90A-4465-B984-62E359540997}" type="slidenum">
              <a:t>20</a:t>
            </a:fld>
            <a:endParaRPr lang="en-US"/>
          </a:p>
        </p:txBody>
      </p:sp>
      <p:sp>
        <p:nvSpPr>
          <p:cNvPr id="2" name="Slide Image Placeholder 1">
            <a:extLst>
              <a:ext uri="{FF2B5EF4-FFF2-40B4-BE49-F238E27FC236}">
                <a16:creationId xmlns:a16="http://schemas.microsoft.com/office/drawing/2014/main" id="{1A7B0050-FD49-4A96-B7A9-C398A6C142A2}"/>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9559C08-6D74-4660-AB47-E1AD96D1C359}"/>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142CF7F6-F850-4406-8D0E-60632C00B29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D7303DC-80C0-4197-A5D4-B2837DDC5B6D}" type="slidenum">
              <a:t>21</a:t>
            </a:fld>
            <a:endParaRPr lang="en-US"/>
          </a:p>
        </p:txBody>
      </p:sp>
      <p:sp>
        <p:nvSpPr>
          <p:cNvPr id="2" name="Slide Image Placeholder 1">
            <a:extLst>
              <a:ext uri="{FF2B5EF4-FFF2-40B4-BE49-F238E27FC236}">
                <a16:creationId xmlns:a16="http://schemas.microsoft.com/office/drawing/2014/main" id="{E1A34F61-5587-4A9D-87BA-099EBBEA6B26}"/>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6ACBA632-0AAC-4EB6-8735-DFBD4A3EE530}"/>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70BF2775-64C7-42E9-B710-8E76831E3A5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8541E51-7311-43C1-B511-36ED6BC89587}" type="slidenum">
              <a:t>22</a:t>
            </a:fld>
            <a:endParaRPr lang="en-US"/>
          </a:p>
        </p:txBody>
      </p:sp>
      <p:sp>
        <p:nvSpPr>
          <p:cNvPr id="2" name="Slide Image Placeholder 1">
            <a:extLst>
              <a:ext uri="{FF2B5EF4-FFF2-40B4-BE49-F238E27FC236}">
                <a16:creationId xmlns:a16="http://schemas.microsoft.com/office/drawing/2014/main" id="{62425EAA-AE16-4339-8ECE-D725F8574E84}"/>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9F439B6-CE5F-4F71-94AD-85D52BDCE73B}"/>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A5EE4753-F6C8-47A6-83F6-DF7CB9AF0C2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2DC5DDF-03E5-4DA7-888B-1DCAC3D8A986}" type="slidenum">
              <a:t>23</a:t>
            </a:fld>
            <a:endParaRPr lang="en-US"/>
          </a:p>
        </p:txBody>
      </p:sp>
      <p:sp>
        <p:nvSpPr>
          <p:cNvPr id="2" name="Slide Image Placeholder 1">
            <a:extLst>
              <a:ext uri="{FF2B5EF4-FFF2-40B4-BE49-F238E27FC236}">
                <a16:creationId xmlns:a16="http://schemas.microsoft.com/office/drawing/2014/main" id="{98AD9818-30FF-4C2F-86D3-F3D846835166}"/>
              </a:ext>
            </a:extLst>
          </p:cNvPr>
          <p:cNvSpPr>
            <a:spLocks noGrp="1" noRot="1" noChangeAspect="1" noResize="1"/>
          </p:cNvSpPr>
          <p:nvPr>
            <p:ph type="sldImg"/>
          </p:nvPr>
        </p:nvSpPr>
        <p:spPr>
          <a:xfrm>
            <a:off x="1004040" y="694800"/>
            <a:ext cx="4848840" cy="3428639"/>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AECDAF3F-737F-479D-8296-EB6C7E2398C5}"/>
              </a:ext>
            </a:extLst>
          </p:cNvPr>
          <p:cNvSpPr txBox="1">
            <a:spLocks noGrp="1"/>
          </p:cNvSpPr>
          <p:nvPr>
            <p:ph type="body" sz="quarter" idx="1"/>
          </p:nvPr>
        </p:nvSpPr>
        <p:spPr>
          <a:xfrm>
            <a:off x="685799" y="4343040"/>
            <a:ext cx="5486040" cy="411444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4B7A0710-F288-4289-9CF9-AC510A8CBCC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0189691-C8B1-4B2C-AB9C-C005955C97B3}" type="slidenum">
              <a:t>24</a:t>
            </a:fld>
            <a:endParaRPr lang="en-US"/>
          </a:p>
        </p:txBody>
      </p:sp>
      <p:sp>
        <p:nvSpPr>
          <p:cNvPr id="2" name="Slide Image Placeholder 1">
            <a:extLst>
              <a:ext uri="{FF2B5EF4-FFF2-40B4-BE49-F238E27FC236}">
                <a16:creationId xmlns:a16="http://schemas.microsoft.com/office/drawing/2014/main" id="{D048C283-61E8-46EB-B26D-809436220399}"/>
              </a:ext>
            </a:extLst>
          </p:cNvPr>
          <p:cNvSpPr>
            <a:spLocks noGrp="1" noRot="1" noChangeAspect="1" noResize="1"/>
          </p:cNvSpPr>
          <p:nvPr>
            <p:ph type="sldImg"/>
          </p:nvPr>
        </p:nvSpPr>
        <p:spPr>
          <a:xfrm>
            <a:off x="1004040" y="694800"/>
            <a:ext cx="4848840" cy="3428639"/>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85235AF4-82CE-4672-A5BD-BE04DB233A39}"/>
              </a:ext>
            </a:extLst>
          </p:cNvPr>
          <p:cNvSpPr txBox="1">
            <a:spLocks noGrp="1"/>
          </p:cNvSpPr>
          <p:nvPr>
            <p:ph type="body" sz="quarter" idx="1"/>
          </p:nvPr>
        </p:nvSpPr>
        <p:spPr>
          <a:xfrm>
            <a:off x="685799" y="4343040"/>
            <a:ext cx="5486040" cy="411444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C4741C16-46A8-43FA-A812-B7F95890594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6CE91F9-A907-4CCE-BF24-310B5970EDCC}" type="slidenum">
              <a:t>25</a:t>
            </a:fld>
            <a:endParaRPr lang="en-US"/>
          </a:p>
        </p:txBody>
      </p:sp>
      <p:sp>
        <p:nvSpPr>
          <p:cNvPr id="2" name="Slide Image Placeholder 1">
            <a:extLst>
              <a:ext uri="{FF2B5EF4-FFF2-40B4-BE49-F238E27FC236}">
                <a16:creationId xmlns:a16="http://schemas.microsoft.com/office/drawing/2014/main" id="{4DDBB134-765F-43EE-A5E3-E434662F8809}"/>
              </a:ext>
            </a:extLst>
          </p:cNvPr>
          <p:cNvSpPr>
            <a:spLocks noGrp="1" noRot="1" noChangeAspect="1" noResize="1"/>
          </p:cNvSpPr>
          <p:nvPr>
            <p:ph type="sldImg"/>
          </p:nvPr>
        </p:nvSpPr>
        <p:spPr>
          <a:xfrm>
            <a:off x="1004040" y="694800"/>
            <a:ext cx="4848840" cy="3428639"/>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91C62F80-D3C7-4168-B92C-2DBD9A0A2BAD}"/>
              </a:ext>
            </a:extLst>
          </p:cNvPr>
          <p:cNvSpPr txBox="1">
            <a:spLocks noGrp="1"/>
          </p:cNvSpPr>
          <p:nvPr>
            <p:ph type="body" sz="quarter" idx="1"/>
          </p:nvPr>
        </p:nvSpPr>
        <p:spPr>
          <a:xfrm>
            <a:off x="685799" y="4343040"/>
            <a:ext cx="5486040" cy="411444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F55EC9C2-E38A-4546-9E33-FB2C67F3B62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38610C7-4E12-4B92-BDAF-01DEB8F09615}" type="slidenum">
              <a:t>3</a:t>
            </a:fld>
            <a:endParaRPr lang="en-US"/>
          </a:p>
        </p:txBody>
      </p:sp>
      <p:sp>
        <p:nvSpPr>
          <p:cNvPr id="2" name="Slide Image Placeholder 1">
            <a:extLst>
              <a:ext uri="{FF2B5EF4-FFF2-40B4-BE49-F238E27FC236}">
                <a16:creationId xmlns:a16="http://schemas.microsoft.com/office/drawing/2014/main" id="{FC284016-50B0-4362-BA4E-D696BC50F02A}"/>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1A4DA133-E92D-41F5-B893-F42962E69C54}"/>
              </a:ext>
            </a:extLst>
          </p:cNvPr>
          <p:cNvSpPr txBox="1">
            <a:spLocks noGrp="1"/>
          </p:cNvSpPr>
          <p:nvPr>
            <p:ph type="body" sz="quarter" idx="1"/>
          </p:nvPr>
        </p:nvSpPr>
        <p:spPr>
          <a:xfrm>
            <a:off x="685799" y="4343400"/>
            <a:ext cx="5486399" cy="4114800"/>
          </a:xfrm>
        </p:spPr>
        <p:txBody>
          <a:bodyPr anchor="ctr" anchorCtr="0"/>
          <a:lstStyle/>
          <a:p>
            <a:endParaRPr lang="en-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61982116-A8B2-4315-A858-B2B3DE07D27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9CEF5F8-0D9B-4F53-9234-88FB8FC4E0C0}" type="slidenum">
              <a:t>4</a:t>
            </a:fld>
            <a:endParaRPr lang="en-US"/>
          </a:p>
        </p:txBody>
      </p:sp>
      <p:sp>
        <p:nvSpPr>
          <p:cNvPr id="2" name="Slide Image Placeholder 1">
            <a:extLst>
              <a:ext uri="{FF2B5EF4-FFF2-40B4-BE49-F238E27FC236}">
                <a16:creationId xmlns:a16="http://schemas.microsoft.com/office/drawing/2014/main" id="{282F7B36-ECD4-4738-BF11-E12C7B9FD8D1}"/>
              </a:ext>
            </a:extLst>
          </p:cNvPr>
          <p:cNvSpPr>
            <a:spLocks noGrp="1" noRot="1" noChangeAspect="1" noResize="1"/>
          </p:cNvSpPr>
          <p:nvPr>
            <p:ph type="sldImg"/>
          </p:nvPr>
        </p:nvSpPr>
        <p:spPr>
          <a:xfrm>
            <a:off x="1143000" y="68579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F4995008-B84F-4301-82BB-2806144EF0FA}"/>
              </a:ext>
            </a:extLst>
          </p:cNvPr>
          <p:cNvSpPr txBox="1">
            <a:spLocks noGrp="1"/>
          </p:cNvSpPr>
          <p:nvPr>
            <p:ph type="body" sz="quarter" idx="1"/>
          </p:nvPr>
        </p:nvSpPr>
        <p:spPr>
          <a:xfrm>
            <a:off x="685799" y="4343400"/>
            <a:ext cx="5486399" cy="4114800"/>
          </a:xfrm>
        </p:spPr>
        <p:txBody>
          <a:bodyPr anchor="ctr" anchorCtr="0"/>
          <a:lstStyle/>
          <a:p>
            <a:endParaRPr lang="en-none" kern="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B74DE7AC-DFAD-41AE-9C9D-0ADD8E7A58D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30DBE50-D452-497A-B0A6-729D4527D3CD}" type="slidenum">
              <a:t>5</a:t>
            </a:fld>
            <a:endParaRPr lang="en-US"/>
          </a:p>
        </p:txBody>
      </p:sp>
      <p:sp>
        <p:nvSpPr>
          <p:cNvPr id="2" name="Slide Image Placeholder 1">
            <a:extLst>
              <a:ext uri="{FF2B5EF4-FFF2-40B4-BE49-F238E27FC236}">
                <a16:creationId xmlns:a16="http://schemas.microsoft.com/office/drawing/2014/main" id="{A2213C0A-18F0-4138-A53D-046DDF6C9B21}"/>
              </a:ext>
            </a:extLst>
          </p:cNvPr>
          <p:cNvSpPr>
            <a:spLocks noGrp="1" noRot="1" noChangeAspect="1" noResize="1"/>
          </p:cNvSpPr>
          <p:nvPr>
            <p:ph type="sldImg"/>
          </p:nvPr>
        </p:nvSpPr>
        <p:spPr>
          <a:xfrm>
            <a:off x="1143000" y="685440"/>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E1645A1A-48ED-4270-9073-DEF97F59A472}"/>
              </a:ext>
            </a:extLst>
          </p:cNvPr>
          <p:cNvSpPr txBox="1">
            <a:spLocks noGrp="1"/>
          </p:cNvSpPr>
          <p:nvPr>
            <p:ph type="body" sz="quarter" idx="1"/>
          </p:nvPr>
        </p:nvSpPr>
        <p:spPr>
          <a:xfrm>
            <a:off x="685799" y="4343040"/>
            <a:ext cx="5486399" cy="4114800"/>
          </a:xfrm>
        </p:spPr>
        <p:txBody>
          <a:bodyPr anchor="ctr" anchorCtr="0"/>
          <a:lstStyle/>
          <a:p>
            <a:endParaRPr lang="en-none" sz="2390" kern="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0978D011-DCD4-4EFA-859A-241E0513454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2C30859-7AAD-4441-8B8A-0FB4CE6F27D3}" type="slidenum">
              <a:t>6</a:t>
            </a:fld>
            <a:endParaRPr lang="en-US"/>
          </a:p>
        </p:txBody>
      </p:sp>
      <p:sp>
        <p:nvSpPr>
          <p:cNvPr id="2" name="Slide Image Placeholder 1">
            <a:extLst>
              <a:ext uri="{FF2B5EF4-FFF2-40B4-BE49-F238E27FC236}">
                <a16:creationId xmlns:a16="http://schemas.microsoft.com/office/drawing/2014/main" id="{DEA2DE8F-2C64-446C-98F5-A31502228952}"/>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5680239A-293A-4EBF-81FB-BDCD0DC968C8}"/>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15ABC413-12AC-44FD-8AAE-AF3EBA08342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0312418-2E15-4620-AADD-698A3E0BE70C}" type="slidenum">
              <a:t>7</a:t>
            </a:fld>
            <a:endParaRPr lang="en-US"/>
          </a:p>
        </p:txBody>
      </p:sp>
      <p:sp>
        <p:nvSpPr>
          <p:cNvPr id="2" name="Slide Image Placeholder 1">
            <a:extLst>
              <a:ext uri="{FF2B5EF4-FFF2-40B4-BE49-F238E27FC236}">
                <a16:creationId xmlns:a16="http://schemas.microsoft.com/office/drawing/2014/main" id="{7F0A0050-5979-46DC-92C8-A406C484A577}"/>
              </a:ext>
            </a:extLst>
          </p:cNvPr>
          <p:cNvSpPr>
            <a:spLocks noGrp="1" noRot="1" noChangeAspect="1" noResize="1"/>
          </p:cNvSpPr>
          <p:nvPr>
            <p:ph type="sldImg"/>
          </p:nvPr>
        </p:nvSpPr>
        <p:spPr>
          <a:xfrm>
            <a:off x="1143000" y="685440"/>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23250A19-EF27-4EAF-B0CF-3ABB9DF39730}"/>
              </a:ext>
            </a:extLst>
          </p:cNvPr>
          <p:cNvSpPr txBox="1">
            <a:spLocks noGrp="1"/>
          </p:cNvSpPr>
          <p:nvPr>
            <p:ph type="body" sz="quarter" idx="1"/>
          </p:nvPr>
        </p:nvSpPr>
        <p:spPr>
          <a:xfrm>
            <a:off x="685799" y="4343040"/>
            <a:ext cx="5486399" cy="4114800"/>
          </a:xfrm>
        </p:spPr>
        <p:txBody>
          <a:bodyPr anchor="ctr" anchorCtr="0"/>
          <a:lstStyle/>
          <a:p>
            <a:pPr marL="216000" indent="-216000">
              <a:tabLst/>
            </a:pPr>
            <a:endParaRPr lang="en-none" sz="2810" kern="1200">
              <a:latin typeface="Arimo" pitchFamily="1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68A59B8E-CD21-4106-AA86-90B0F7D056A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923A842-1C69-4E67-85E6-D99D77FA12CF}" type="slidenum">
              <a:t>8</a:t>
            </a:fld>
            <a:endParaRPr lang="en-US"/>
          </a:p>
        </p:txBody>
      </p:sp>
      <p:sp>
        <p:nvSpPr>
          <p:cNvPr id="2" name="Slide Image Placeholder 1">
            <a:extLst>
              <a:ext uri="{FF2B5EF4-FFF2-40B4-BE49-F238E27FC236}">
                <a16:creationId xmlns:a16="http://schemas.microsoft.com/office/drawing/2014/main" id="{3A8F5309-4828-42F2-BC32-5EEB86CD8556}"/>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1EC10DC6-36F2-41D2-AF67-77C493D1D6D1}"/>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112C4D58-9550-4BA4-9F5B-DE14F4EC6CE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C5B2163-40F7-4172-A7BD-97C4E9AE7ED7}" type="slidenum">
              <a:t>9</a:t>
            </a:fld>
            <a:endParaRPr lang="en-US"/>
          </a:p>
        </p:txBody>
      </p:sp>
      <p:sp>
        <p:nvSpPr>
          <p:cNvPr id="2" name="Slide Image Placeholder 1">
            <a:extLst>
              <a:ext uri="{FF2B5EF4-FFF2-40B4-BE49-F238E27FC236}">
                <a16:creationId xmlns:a16="http://schemas.microsoft.com/office/drawing/2014/main" id="{864BEE83-9A19-47BA-818B-C863FC0BA9DE}"/>
              </a:ext>
            </a:extLst>
          </p:cNvPr>
          <p:cNvSpPr>
            <a:spLocks noGrp="1" noRot="1" noChangeAspect="1" noResize="1"/>
          </p:cNvSpPr>
          <p:nvPr>
            <p:ph type="sldImg"/>
          </p:nvPr>
        </p:nvSpPr>
        <p:spPr>
          <a:xfrm>
            <a:off x="1143000" y="685079"/>
            <a:ext cx="4572000" cy="34290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8D588F35-5FF6-45F7-BF95-3501F049E461}"/>
              </a:ext>
            </a:extLst>
          </p:cNvPr>
          <p:cNvSpPr txBox="1">
            <a:spLocks noGrp="1"/>
          </p:cNvSpPr>
          <p:nvPr>
            <p:ph type="body" sz="quarter" idx="1"/>
          </p:nvPr>
        </p:nvSpPr>
        <p:spPr>
          <a:xfrm>
            <a:off x="685799" y="4343040"/>
            <a:ext cx="5486399" cy="4114800"/>
          </a:xfrm>
        </p:spPr>
        <p:txBody>
          <a:bodyPr/>
          <a:lstStyle/>
          <a:p>
            <a:pPr marL="216000" indent="-216000">
              <a:tabLst/>
            </a:pPr>
            <a:endParaRPr lang="en-none" sz="2810" kern="1200">
              <a:latin typeface="Arimo"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6817-4B03-4B7F-A4CA-B814E321E3B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3D4FFE-CE06-433F-94EE-BF8C24EFAAA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7BA69D-DA46-4848-B003-E53A31F5E1E7}"/>
              </a:ext>
            </a:extLst>
          </p:cNvPr>
          <p:cNvSpPr>
            <a:spLocks noGrp="1"/>
          </p:cNvSpPr>
          <p:nvPr>
            <p:ph type="dt" sz="half" idx="10"/>
          </p:nvPr>
        </p:nvSpPr>
        <p:spPr/>
        <p:txBody>
          <a:bodyPr/>
          <a:lstStyle/>
          <a:p>
            <a:pPr lvl="0"/>
            <a:r>
              <a:rPr lang="en-GB"/>
              <a:t>20/01/19</a:t>
            </a:r>
          </a:p>
        </p:txBody>
      </p:sp>
      <p:sp>
        <p:nvSpPr>
          <p:cNvPr id="5" name="Slide Number Placeholder 4">
            <a:extLst>
              <a:ext uri="{FF2B5EF4-FFF2-40B4-BE49-F238E27FC236}">
                <a16:creationId xmlns:a16="http://schemas.microsoft.com/office/drawing/2014/main" id="{CAABD2E9-E402-408D-BF5C-779A8B986A1D}"/>
              </a:ext>
            </a:extLst>
          </p:cNvPr>
          <p:cNvSpPr>
            <a:spLocks noGrp="1"/>
          </p:cNvSpPr>
          <p:nvPr>
            <p:ph type="sldNum" sz="quarter" idx="11"/>
          </p:nvPr>
        </p:nvSpPr>
        <p:spPr/>
        <p:txBody>
          <a:bodyPr/>
          <a:lstStyle/>
          <a:p>
            <a:pPr lvl="0"/>
            <a:fld id="{F74C8442-8130-4667-9794-37A838FF8215}" type="slidenum">
              <a:t>‹#›</a:t>
            </a:fld>
            <a:endParaRPr lang="en-US"/>
          </a:p>
        </p:txBody>
      </p:sp>
    </p:spTree>
    <p:extLst>
      <p:ext uri="{BB962C8B-B14F-4D97-AF65-F5344CB8AC3E}">
        <p14:creationId xmlns:p14="http://schemas.microsoft.com/office/powerpoint/2010/main" val="292444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1080-C912-4C36-B77D-EA67338F5A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DE56EB-706D-4FE2-83EA-D460BF566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BFEAF9-3944-488A-949A-FD7E9944E732}"/>
              </a:ext>
            </a:extLst>
          </p:cNvPr>
          <p:cNvSpPr>
            <a:spLocks noGrp="1"/>
          </p:cNvSpPr>
          <p:nvPr>
            <p:ph type="dt" sz="half" idx="10"/>
          </p:nvPr>
        </p:nvSpPr>
        <p:spPr/>
        <p:txBody>
          <a:bodyPr/>
          <a:lstStyle/>
          <a:p>
            <a:pPr lvl="0"/>
            <a:r>
              <a:rPr lang="en-GB"/>
              <a:t>20/01/19</a:t>
            </a:r>
          </a:p>
        </p:txBody>
      </p:sp>
      <p:sp>
        <p:nvSpPr>
          <p:cNvPr id="5" name="Slide Number Placeholder 4">
            <a:extLst>
              <a:ext uri="{FF2B5EF4-FFF2-40B4-BE49-F238E27FC236}">
                <a16:creationId xmlns:a16="http://schemas.microsoft.com/office/drawing/2014/main" id="{D2310DC2-7441-4AAD-A90F-AD5108584961}"/>
              </a:ext>
            </a:extLst>
          </p:cNvPr>
          <p:cNvSpPr>
            <a:spLocks noGrp="1"/>
          </p:cNvSpPr>
          <p:nvPr>
            <p:ph type="sldNum" sz="quarter" idx="11"/>
          </p:nvPr>
        </p:nvSpPr>
        <p:spPr/>
        <p:txBody>
          <a:bodyPr/>
          <a:lstStyle/>
          <a:p>
            <a:pPr lvl="0"/>
            <a:fld id="{4627CDA6-BE24-449B-979D-B424A89D48DE}" type="slidenum">
              <a:t>‹#›</a:t>
            </a:fld>
            <a:endParaRPr lang="en-US"/>
          </a:p>
        </p:txBody>
      </p:sp>
    </p:spTree>
    <p:extLst>
      <p:ext uri="{BB962C8B-B14F-4D97-AF65-F5344CB8AC3E}">
        <p14:creationId xmlns:p14="http://schemas.microsoft.com/office/powerpoint/2010/main" val="71336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2EC3D-5D87-4752-A3A6-D55410F0C34B}"/>
              </a:ext>
            </a:extLst>
          </p:cNvPr>
          <p:cNvSpPr>
            <a:spLocks noGrp="1"/>
          </p:cNvSpPr>
          <p:nvPr>
            <p:ph type="title" orient="vert"/>
          </p:nvPr>
        </p:nvSpPr>
        <p:spPr>
          <a:xfrm>
            <a:off x="6618288" y="274638"/>
            <a:ext cx="2052637" cy="58356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156E31-ADBE-4E1C-96E8-34C13648FFFD}"/>
              </a:ext>
            </a:extLst>
          </p:cNvPr>
          <p:cNvSpPr>
            <a:spLocks noGrp="1"/>
          </p:cNvSpPr>
          <p:nvPr>
            <p:ph type="body" orient="vert" idx="1"/>
          </p:nvPr>
        </p:nvSpPr>
        <p:spPr>
          <a:xfrm>
            <a:off x="457200" y="274638"/>
            <a:ext cx="6008688" cy="5835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4E98E4-4CB4-423B-8DD3-2F190C71E92E}"/>
              </a:ext>
            </a:extLst>
          </p:cNvPr>
          <p:cNvSpPr>
            <a:spLocks noGrp="1"/>
          </p:cNvSpPr>
          <p:nvPr>
            <p:ph type="dt" sz="half" idx="10"/>
          </p:nvPr>
        </p:nvSpPr>
        <p:spPr/>
        <p:txBody>
          <a:bodyPr/>
          <a:lstStyle/>
          <a:p>
            <a:pPr lvl="0"/>
            <a:r>
              <a:rPr lang="en-GB"/>
              <a:t>20/01/19</a:t>
            </a:r>
          </a:p>
        </p:txBody>
      </p:sp>
      <p:sp>
        <p:nvSpPr>
          <p:cNvPr id="5" name="Slide Number Placeholder 4">
            <a:extLst>
              <a:ext uri="{FF2B5EF4-FFF2-40B4-BE49-F238E27FC236}">
                <a16:creationId xmlns:a16="http://schemas.microsoft.com/office/drawing/2014/main" id="{7FDF3DBC-EAA6-4B67-B0A2-3D3220DC6715}"/>
              </a:ext>
            </a:extLst>
          </p:cNvPr>
          <p:cNvSpPr>
            <a:spLocks noGrp="1"/>
          </p:cNvSpPr>
          <p:nvPr>
            <p:ph type="sldNum" sz="quarter" idx="11"/>
          </p:nvPr>
        </p:nvSpPr>
        <p:spPr/>
        <p:txBody>
          <a:bodyPr/>
          <a:lstStyle/>
          <a:p>
            <a:pPr lvl="0"/>
            <a:fld id="{22BADFF7-D474-4C3D-AF41-784596297C21}" type="slidenum">
              <a:t>‹#›</a:t>
            </a:fld>
            <a:endParaRPr lang="en-US"/>
          </a:p>
        </p:txBody>
      </p:sp>
    </p:spTree>
    <p:extLst>
      <p:ext uri="{BB962C8B-B14F-4D97-AF65-F5344CB8AC3E}">
        <p14:creationId xmlns:p14="http://schemas.microsoft.com/office/powerpoint/2010/main" val="3728737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6749-ACC8-46F9-9F07-4DEBF22C654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91D224-6DBB-44BC-BAC6-593E7DC91DA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80C766A3-C165-4247-9B4C-4E08D06253BC}"/>
              </a:ext>
            </a:extLst>
          </p:cNvPr>
          <p:cNvSpPr>
            <a:spLocks noGrp="1"/>
          </p:cNvSpPr>
          <p:nvPr>
            <p:ph type="sldNum" sz="quarter" idx="10"/>
          </p:nvPr>
        </p:nvSpPr>
        <p:spPr/>
        <p:txBody>
          <a:bodyPr/>
          <a:lstStyle/>
          <a:p>
            <a:pPr lvl="0"/>
            <a:fld id="{77DC32AE-FFC4-4DF5-ABEA-8F3B05746A66}" type="slidenum">
              <a:t>‹#›</a:t>
            </a:fld>
            <a:endParaRPr lang="en-US"/>
          </a:p>
        </p:txBody>
      </p:sp>
    </p:spTree>
    <p:extLst>
      <p:ext uri="{BB962C8B-B14F-4D97-AF65-F5344CB8AC3E}">
        <p14:creationId xmlns:p14="http://schemas.microsoft.com/office/powerpoint/2010/main" val="230043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D0CA-9168-49B7-9901-B8E1F5894E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AE74EB-E4FF-4C93-A5C6-7B251E720A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53EC475B-C9F8-449C-963D-448AC55AC9D9}"/>
              </a:ext>
            </a:extLst>
          </p:cNvPr>
          <p:cNvSpPr>
            <a:spLocks noGrp="1"/>
          </p:cNvSpPr>
          <p:nvPr>
            <p:ph type="sldNum" sz="quarter" idx="10"/>
          </p:nvPr>
        </p:nvSpPr>
        <p:spPr/>
        <p:txBody>
          <a:bodyPr/>
          <a:lstStyle/>
          <a:p>
            <a:pPr lvl="0"/>
            <a:fld id="{16EFAED0-B3F5-42B8-ABD9-2F26E079FDB7}" type="slidenum">
              <a:t>‹#›</a:t>
            </a:fld>
            <a:endParaRPr lang="en-US"/>
          </a:p>
        </p:txBody>
      </p:sp>
    </p:spTree>
    <p:extLst>
      <p:ext uri="{BB962C8B-B14F-4D97-AF65-F5344CB8AC3E}">
        <p14:creationId xmlns:p14="http://schemas.microsoft.com/office/powerpoint/2010/main" val="198274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586E-39C8-408A-BE09-FB53AC94E72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4B4973-BA3E-43DD-AE4A-539BA67E9F9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A22265CC-087C-4F47-8231-8A44CF3E07B0}"/>
              </a:ext>
            </a:extLst>
          </p:cNvPr>
          <p:cNvSpPr>
            <a:spLocks noGrp="1"/>
          </p:cNvSpPr>
          <p:nvPr>
            <p:ph type="sldNum" sz="quarter" idx="10"/>
          </p:nvPr>
        </p:nvSpPr>
        <p:spPr/>
        <p:txBody>
          <a:bodyPr/>
          <a:lstStyle/>
          <a:p>
            <a:pPr lvl="0"/>
            <a:fld id="{C4C523F0-A7F8-426A-AD72-61B481400F67}" type="slidenum">
              <a:t>‹#›</a:t>
            </a:fld>
            <a:endParaRPr lang="en-US"/>
          </a:p>
        </p:txBody>
      </p:sp>
    </p:spTree>
    <p:extLst>
      <p:ext uri="{BB962C8B-B14F-4D97-AF65-F5344CB8AC3E}">
        <p14:creationId xmlns:p14="http://schemas.microsoft.com/office/powerpoint/2010/main" val="691694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3451-9EA7-4772-BB1B-F1B67F2D82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00D728-37FF-45A9-A53B-4501300A8AF2}"/>
              </a:ext>
            </a:extLst>
          </p:cNvPr>
          <p:cNvSpPr>
            <a:spLocks noGrp="1"/>
          </p:cNvSpPr>
          <p:nvPr>
            <p:ph sz="half" idx="1"/>
          </p:nvPr>
        </p:nvSpPr>
        <p:spPr>
          <a:xfrm>
            <a:off x="685800" y="1981200"/>
            <a:ext cx="3802063" cy="409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CC89C1-7A46-461F-9641-25F3462DB6C4}"/>
              </a:ext>
            </a:extLst>
          </p:cNvPr>
          <p:cNvSpPr>
            <a:spLocks noGrp="1"/>
          </p:cNvSpPr>
          <p:nvPr>
            <p:ph sz="half" idx="2"/>
          </p:nvPr>
        </p:nvSpPr>
        <p:spPr>
          <a:xfrm>
            <a:off x="4640263" y="1981200"/>
            <a:ext cx="3802062" cy="409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F5644A7E-2226-47A7-9A1E-FC869195550D}"/>
              </a:ext>
            </a:extLst>
          </p:cNvPr>
          <p:cNvSpPr>
            <a:spLocks noGrp="1"/>
          </p:cNvSpPr>
          <p:nvPr>
            <p:ph type="sldNum" sz="quarter" idx="10"/>
          </p:nvPr>
        </p:nvSpPr>
        <p:spPr/>
        <p:txBody>
          <a:bodyPr/>
          <a:lstStyle/>
          <a:p>
            <a:pPr lvl="0"/>
            <a:fld id="{0559DB54-4BDB-48B7-9033-2B9B044DAC51}" type="slidenum">
              <a:t>‹#›</a:t>
            </a:fld>
            <a:endParaRPr lang="en-US"/>
          </a:p>
        </p:txBody>
      </p:sp>
    </p:spTree>
    <p:extLst>
      <p:ext uri="{BB962C8B-B14F-4D97-AF65-F5344CB8AC3E}">
        <p14:creationId xmlns:p14="http://schemas.microsoft.com/office/powerpoint/2010/main" val="140194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5AB3-4E97-4C5F-B0E5-BB96C06B74C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38526-ED24-44BF-A5FA-DC6840A2878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EB7E19-2798-4BC6-9057-28778C8284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6E3370-C252-4CA9-9B52-E21BAAA6A18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5280B-7E56-4011-9736-2A342B114F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9324D4B-2A59-4B71-85E3-66304FAC7D64}"/>
              </a:ext>
            </a:extLst>
          </p:cNvPr>
          <p:cNvSpPr>
            <a:spLocks noGrp="1"/>
          </p:cNvSpPr>
          <p:nvPr>
            <p:ph type="sldNum" sz="quarter" idx="10"/>
          </p:nvPr>
        </p:nvSpPr>
        <p:spPr/>
        <p:txBody>
          <a:bodyPr/>
          <a:lstStyle/>
          <a:p>
            <a:pPr lvl="0"/>
            <a:fld id="{88A9C37D-4156-4DB3-A7E8-A872BB7265F8}" type="slidenum">
              <a:t>‹#›</a:t>
            </a:fld>
            <a:endParaRPr lang="en-US"/>
          </a:p>
        </p:txBody>
      </p:sp>
    </p:spTree>
    <p:extLst>
      <p:ext uri="{BB962C8B-B14F-4D97-AF65-F5344CB8AC3E}">
        <p14:creationId xmlns:p14="http://schemas.microsoft.com/office/powerpoint/2010/main" val="1334004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C376-985D-4896-AE9B-19EE89FFE9E3}"/>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081428F5-1179-464E-989C-1E4F3A63746F}"/>
              </a:ext>
            </a:extLst>
          </p:cNvPr>
          <p:cNvSpPr>
            <a:spLocks noGrp="1"/>
          </p:cNvSpPr>
          <p:nvPr>
            <p:ph type="sldNum" sz="quarter" idx="10"/>
          </p:nvPr>
        </p:nvSpPr>
        <p:spPr/>
        <p:txBody>
          <a:bodyPr/>
          <a:lstStyle/>
          <a:p>
            <a:pPr lvl="0"/>
            <a:fld id="{3F0881E1-EFC0-42EA-884D-6743643F606A}" type="slidenum">
              <a:t>‹#›</a:t>
            </a:fld>
            <a:endParaRPr lang="en-US"/>
          </a:p>
        </p:txBody>
      </p:sp>
    </p:spTree>
    <p:extLst>
      <p:ext uri="{BB962C8B-B14F-4D97-AF65-F5344CB8AC3E}">
        <p14:creationId xmlns:p14="http://schemas.microsoft.com/office/powerpoint/2010/main" val="1230960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0888D-3D11-457F-8818-731D8D907A00}"/>
              </a:ext>
            </a:extLst>
          </p:cNvPr>
          <p:cNvSpPr>
            <a:spLocks noGrp="1"/>
          </p:cNvSpPr>
          <p:nvPr>
            <p:ph type="sldNum" sz="quarter" idx="10"/>
          </p:nvPr>
        </p:nvSpPr>
        <p:spPr/>
        <p:txBody>
          <a:bodyPr/>
          <a:lstStyle/>
          <a:p>
            <a:pPr lvl="0"/>
            <a:fld id="{05C02A38-CA46-406B-8D9C-8C254416DAF1}" type="slidenum">
              <a:t>‹#›</a:t>
            </a:fld>
            <a:endParaRPr lang="en-US"/>
          </a:p>
        </p:txBody>
      </p:sp>
    </p:spTree>
    <p:extLst>
      <p:ext uri="{BB962C8B-B14F-4D97-AF65-F5344CB8AC3E}">
        <p14:creationId xmlns:p14="http://schemas.microsoft.com/office/powerpoint/2010/main" val="290523659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25FC-7CFA-4101-B51B-D2622546137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675CC6F-A3BF-4662-98CE-92584A9C9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E02752-59F5-483D-A31F-5324A603397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67DA1F44-4E3B-4760-AEB7-AE0CB1FEBB0E}"/>
              </a:ext>
            </a:extLst>
          </p:cNvPr>
          <p:cNvSpPr>
            <a:spLocks noGrp="1"/>
          </p:cNvSpPr>
          <p:nvPr>
            <p:ph type="sldNum" sz="quarter" idx="10"/>
          </p:nvPr>
        </p:nvSpPr>
        <p:spPr/>
        <p:txBody>
          <a:bodyPr/>
          <a:lstStyle/>
          <a:p>
            <a:pPr lvl="0"/>
            <a:fld id="{8C217C12-0E0F-4DD0-ADC3-392D75E49CE5}" type="slidenum">
              <a:t>‹#›</a:t>
            </a:fld>
            <a:endParaRPr lang="en-US"/>
          </a:p>
        </p:txBody>
      </p:sp>
    </p:spTree>
    <p:extLst>
      <p:ext uri="{BB962C8B-B14F-4D97-AF65-F5344CB8AC3E}">
        <p14:creationId xmlns:p14="http://schemas.microsoft.com/office/powerpoint/2010/main" val="200942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9FD8-7663-4868-B30C-2FA769C5A7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AB0A66-AC17-4C7C-9AD2-D1F1B0DFD8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E26D12-869B-41B6-A171-E90EA23E1110}"/>
              </a:ext>
            </a:extLst>
          </p:cNvPr>
          <p:cNvSpPr>
            <a:spLocks noGrp="1"/>
          </p:cNvSpPr>
          <p:nvPr>
            <p:ph type="dt" sz="half" idx="10"/>
          </p:nvPr>
        </p:nvSpPr>
        <p:spPr/>
        <p:txBody>
          <a:bodyPr/>
          <a:lstStyle/>
          <a:p>
            <a:pPr lvl="0"/>
            <a:r>
              <a:rPr lang="en-GB"/>
              <a:t>20/01/19</a:t>
            </a:r>
          </a:p>
        </p:txBody>
      </p:sp>
      <p:sp>
        <p:nvSpPr>
          <p:cNvPr id="5" name="Slide Number Placeholder 4">
            <a:extLst>
              <a:ext uri="{FF2B5EF4-FFF2-40B4-BE49-F238E27FC236}">
                <a16:creationId xmlns:a16="http://schemas.microsoft.com/office/drawing/2014/main" id="{CF79D0F1-ED41-4D07-8393-27184B0E385C}"/>
              </a:ext>
            </a:extLst>
          </p:cNvPr>
          <p:cNvSpPr>
            <a:spLocks noGrp="1"/>
          </p:cNvSpPr>
          <p:nvPr>
            <p:ph type="sldNum" sz="quarter" idx="11"/>
          </p:nvPr>
        </p:nvSpPr>
        <p:spPr/>
        <p:txBody>
          <a:bodyPr/>
          <a:lstStyle/>
          <a:p>
            <a:pPr lvl="0"/>
            <a:fld id="{8ED6D2E8-3114-453C-9786-C2347C962F44}" type="slidenum">
              <a:t>‹#›</a:t>
            </a:fld>
            <a:endParaRPr lang="en-US"/>
          </a:p>
        </p:txBody>
      </p:sp>
    </p:spTree>
    <p:extLst>
      <p:ext uri="{BB962C8B-B14F-4D97-AF65-F5344CB8AC3E}">
        <p14:creationId xmlns:p14="http://schemas.microsoft.com/office/powerpoint/2010/main" val="2857598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3934-8248-48FA-BC2F-7C6E329201B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947D4F-C3E5-4095-9B68-B1156CD0325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5D2009-5F2B-4D90-87AC-3A5055590A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21FAD50-482D-4BFD-A383-2EDC71F8B124}"/>
              </a:ext>
            </a:extLst>
          </p:cNvPr>
          <p:cNvSpPr>
            <a:spLocks noGrp="1"/>
          </p:cNvSpPr>
          <p:nvPr>
            <p:ph type="sldNum" sz="quarter" idx="10"/>
          </p:nvPr>
        </p:nvSpPr>
        <p:spPr/>
        <p:txBody>
          <a:bodyPr/>
          <a:lstStyle/>
          <a:p>
            <a:pPr lvl="0"/>
            <a:fld id="{33096541-59F0-4D1E-BCF8-19CEA9D97018}" type="slidenum">
              <a:t>‹#›</a:t>
            </a:fld>
            <a:endParaRPr lang="en-US"/>
          </a:p>
        </p:txBody>
      </p:sp>
    </p:spTree>
    <p:extLst>
      <p:ext uri="{BB962C8B-B14F-4D97-AF65-F5344CB8AC3E}">
        <p14:creationId xmlns:p14="http://schemas.microsoft.com/office/powerpoint/2010/main" val="2266360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2F9F-AA61-4DF7-8956-867E65F5E3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05A18A-7F8B-4303-94B4-D060A93BA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A0F20B10-CA01-4390-9617-E860A8F21DE7}"/>
              </a:ext>
            </a:extLst>
          </p:cNvPr>
          <p:cNvSpPr>
            <a:spLocks noGrp="1"/>
          </p:cNvSpPr>
          <p:nvPr>
            <p:ph type="sldNum" sz="quarter" idx="10"/>
          </p:nvPr>
        </p:nvSpPr>
        <p:spPr/>
        <p:txBody>
          <a:bodyPr/>
          <a:lstStyle/>
          <a:p>
            <a:pPr lvl="0"/>
            <a:fld id="{BBA05E01-4555-4299-8F53-4C69BC7800EC}" type="slidenum">
              <a:t>‹#›</a:t>
            </a:fld>
            <a:endParaRPr lang="en-US"/>
          </a:p>
        </p:txBody>
      </p:sp>
    </p:spTree>
    <p:extLst>
      <p:ext uri="{BB962C8B-B14F-4D97-AF65-F5344CB8AC3E}">
        <p14:creationId xmlns:p14="http://schemas.microsoft.com/office/powerpoint/2010/main" val="200791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037B0-761C-4765-806F-38D0533FA705}"/>
              </a:ext>
            </a:extLst>
          </p:cNvPr>
          <p:cNvSpPr>
            <a:spLocks noGrp="1"/>
          </p:cNvSpPr>
          <p:nvPr>
            <p:ph type="title" orient="vert"/>
          </p:nvPr>
        </p:nvSpPr>
        <p:spPr>
          <a:xfrm>
            <a:off x="6389688" y="457200"/>
            <a:ext cx="2052637" cy="56229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974543-84A7-4D02-B14A-25B7E44C4559}"/>
              </a:ext>
            </a:extLst>
          </p:cNvPr>
          <p:cNvSpPr>
            <a:spLocks noGrp="1"/>
          </p:cNvSpPr>
          <p:nvPr>
            <p:ph type="body" orient="vert" idx="1"/>
          </p:nvPr>
        </p:nvSpPr>
        <p:spPr>
          <a:xfrm>
            <a:off x="228600" y="457200"/>
            <a:ext cx="6008688" cy="5622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EB87EFB5-3131-4506-A884-A69CD154ECD0}"/>
              </a:ext>
            </a:extLst>
          </p:cNvPr>
          <p:cNvSpPr>
            <a:spLocks noGrp="1"/>
          </p:cNvSpPr>
          <p:nvPr>
            <p:ph type="sldNum" sz="quarter" idx="10"/>
          </p:nvPr>
        </p:nvSpPr>
        <p:spPr/>
        <p:txBody>
          <a:bodyPr/>
          <a:lstStyle/>
          <a:p>
            <a:pPr lvl="0"/>
            <a:fld id="{9DFBE09F-3130-447E-8677-DA994C49B029}" type="slidenum">
              <a:t>‹#›</a:t>
            </a:fld>
            <a:endParaRPr lang="en-US"/>
          </a:p>
        </p:txBody>
      </p:sp>
    </p:spTree>
    <p:extLst>
      <p:ext uri="{BB962C8B-B14F-4D97-AF65-F5344CB8AC3E}">
        <p14:creationId xmlns:p14="http://schemas.microsoft.com/office/powerpoint/2010/main" val="4116518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CFED-07F1-47A1-A3E9-C3F6828BF5A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4A8E28-D397-4CB4-B814-B676BED398C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627CA237-AD28-4E78-916F-66445ED4B43F}"/>
              </a:ext>
            </a:extLst>
          </p:cNvPr>
          <p:cNvSpPr>
            <a:spLocks noGrp="1"/>
          </p:cNvSpPr>
          <p:nvPr>
            <p:ph type="sldNum" sz="quarter" idx="10"/>
          </p:nvPr>
        </p:nvSpPr>
        <p:spPr/>
        <p:txBody>
          <a:bodyPr/>
          <a:lstStyle/>
          <a:p>
            <a:pPr lvl="0"/>
            <a:fld id="{99FD2D9B-286D-4102-9068-7E0F995D91A4}" type="slidenum">
              <a:t>‹#›</a:t>
            </a:fld>
            <a:endParaRPr lang="en-US"/>
          </a:p>
        </p:txBody>
      </p:sp>
    </p:spTree>
    <p:extLst>
      <p:ext uri="{BB962C8B-B14F-4D97-AF65-F5344CB8AC3E}">
        <p14:creationId xmlns:p14="http://schemas.microsoft.com/office/powerpoint/2010/main" val="76328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A278-8838-450B-AE58-875D78E3B7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AFD849-688D-461F-B1E7-883C475921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22D30CA7-A4F6-41B2-B5A5-B52196B3C883}"/>
              </a:ext>
            </a:extLst>
          </p:cNvPr>
          <p:cNvSpPr>
            <a:spLocks noGrp="1"/>
          </p:cNvSpPr>
          <p:nvPr>
            <p:ph type="sldNum" sz="quarter" idx="10"/>
          </p:nvPr>
        </p:nvSpPr>
        <p:spPr/>
        <p:txBody>
          <a:bodyPr/>
          <a:lstStyle/>
          <a:p>
            <a:pPr lvl="0"/>
            <a:fld id="{0CD8919E-188D-4C2F-9B81-92C34C4DEFA2}" type="slidenum">
              <a:t>‹#›</a:t>
            </a:fld>
            <a:endParaRPr lang="en-US"/>
          </a:p>
        </p:txBody>
      </p:sp>
    </p:spTree>
    <p:extLst>
      <p:ext uri="{BB962C8B-B14F-4D97-AF65-F5344CB8AC3E}">
        <p14:creationId xmlns:p14="http://schemas.microsoft.com/office/powerpoint/2010/main" val="147096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9AA6-FC6D-40F4-8865-AB5305E5720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926172-C1DA-47E0-A73D-6A991F867E6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CE95EB98-51FC-4D84-8AD8-3BAB00DFA218}"/>
              </a:ext>
            </a:extLst>
          </p:cNvPr>
          <p:cNvSpPr>
            <a:spLocks noGrp="1"/>
          </p:cNvSpPr>
          <p:nvPr>
            <p:ph type="sldNum" sz="quarter" idx="10"/>
          </p:nvPr>
        </p:nvSpPr>
        <p:spPr/>
        <p:txBody>
          <a:bodyPr/>
          <a:lstStyle/>
          <a:p>
            <a:pPr lvl="0"/>
            <a:fld id="{8C17D928-A948-4B4E-AC7E-F569ECB0C2AD}" type="slidenum">
              <a:t>‹#›</a:t>
            </a:fld>
            <a:endParaRPr lang="en-US"/>
          </a:p>
        </p:txBody>
      </p:sp>
    </p:spTree>
    <p:extLst>
      <p:ext uri="{BB962C8B-B14F-4D97-AF65-F5344CB8AC3E}">
        <p14:creationId xmlns:p14="http://schemas.microsoft.com/office/powerpoint/2010/main" val="3249522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1BAC-50E1-4396-A36E-2FFEF87BE9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C0F66D-33F3-4258-A421-CD52EE72D3F7}"/>
              </a:ext>
            </a:extLst>
          </p:cNvPr>
          <p:cNvSpPr>
            <a:spLocks noGrp="1"/>
          </p:cNvSpPr>
          <p:nvPr>
            <p:ph sz="half" idx="1"/>
          </p:nvPr>
        </p:nvSpPr>
        <p:spPr>
          <a:xfrm>
            <a:off x="685800" y="1981200"/>
            <a:ext cx="3802063" cy="409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7ED5CB-E2AD-40E7-AE6B-33F5ABCAE62C}"/>
              </a:ext>
            </a:extLst>
          </p:cNvPr>
          <p:cNvSpPr>
            <a:spLocks noGrp="1"/>
          </p:cNvSpPr>
          <p:nvPr>
            <p:ph sz="half" idx="2"/>
          </p:nvPr>
        </p:nvSpPr>
        <p:spPr>
          <a:xfrm>
            <a:off x="4640263" y="1981200"/>
            <a:ext cx="3802062" cy="409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6FCD1C60-E143-4790-AB12-E4B53D79BBCD}"/>
              </a:ext>
            </a:extLst>
          </p:cNvPr>
          <p:cNvSpPr>
            <a:spLocks noGrp="1"/>
          </p:cNvSpPr>
          <p:nvPr>
            <p:ph type="sldNum" sz="quarter" idx="10"/>
          </p:nvPr>
        </p:nvSpPr>
        <p:spPr/>
        <p:txBody>
          <a:bodyPr/>
          <a:lstStyle/>
          <a:p>
            <a:pPr lvl="0"/>
            <a:fld id="{4A2704E8-6A39-41AA-A7C3-5606061551FA}" type="slidenum">
              <a:t>‹#›</a:t>
            </a:fld>
            <a:endParaRPr lang="en-US"/>
          </a:p>
        </p:txBody>
      </p:sp>
    </p:spTree>
    <p:extLst>
      <p:ext uri="{BB962C8B-B14F-4D97-AF65-F5344CB8AC3E}">
        <p14:creationId xmlns:p14="http://schemas.microsoft.com/office/powerpoint/2010/main" val="210586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8A34-4ABA-4BA4-B3CB-92BE78C8EE9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B002F9-8A1F-4E13-9297-6C705A3B0F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DA519-4ECD-4DAE-9F16-A011B5DB37C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0734E8-BAB9-461E-B3F9-55B29CA57BA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B01D20-35C0-4922-876D-5F909D66916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2CB36F2-B0AA-479D-9786-E68136D9C887}"/>
              </a:ext>
            </a:extLst>
          </p:cNvPr>
          <p:cNvSpPr>
            <a:spLocks noGrp="1"/>
          </p:cNvSpPr>
          <p:nvPr>
            <p:ph type="sldNum" sz="quarter" idx="10"/>
          </p:nvPr>
        </p:nvSpPr>
        <p:spPr/>
        <p:txBody>
          <a:bodyPr/>
          <a:lstStyle/>
          <a:p>
            <a:pPr lvl="0"/>
            <a:fld id="{1F64D421-33C8-4F6F-B000-C5F74E6A0305}" type="slidenum">
              <a:t>‹#›</a:t>
            </a:fld>
            <a:endParaRPr lang="en-US"/>
          </a:p>
        </p:txBody>
      </p:sp>
    </p:spTree>
    <p:extLst>
      <p:ext uri="{BB962C8B-B14F-4D97-AF65-F5344CB8AC3E}">
        <p14:creationId xmlns:p14="http://schemas.microsoft.com/office/powerpoint/2010/main" val="1824095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EDA2-D23B-4EE6-8DDE-9EBC86B4D66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B84FB1B-C5E2-4C6D-B928-AC904481F063}"/>
              </a:ext>
            </a:extLst>
          </p:cNvPr>
          <p:cNvSpPr>
            <a:spLocks noGrp="1"/>
          </p:cNvSpPr>
          <p:nvPr>
            <p:ph type="sldNum" sz="quarter" idx="10"/>
          </p:nvPr>
        </p:nvSpPr>
        <p:spPr/>
        <p:txBody>
          <a:bodyPr/>
          <a:lstStyle/>
          <a:p>
            <a:pPr lvl="0"/>
            <a:fld id="{EE57CC59-7C9B-49F4-A0B9-4FC00A402152}" type="slidenum">
              <a:t>‹#›</a:t>
            </a:fld>
            <a:endParaRPr lang="en-US"/>
          </a:p>
        </p:txBody>
      </p:sp>
    </p:spTree>
    <p:extLst>
      <p:ext uri="{BB962C8B-B14F-4D97-AF65-F5344CB8AC3E}">
        <p14:creationId xmlns:p14="http://schemas.microsoft.com/office/powerpoint/2010/main" val="445562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B6FA9-4671-4BA9-9A72-7CC8D30F3C4D}"/>
              </a:ext>
            </a:extLst>
          </p:cNvPr>
          <p:cNvSpPr>
            <a:spLocks noGrp="1"/>
          </p:cNvSpPr>
          <p:nvPr>
            <p:ph type="sldNum" sz="quarter" idx="10"/>
          </p:nvPr>
        </p:nvSpPr>
        <p:spPr/>
        <p:txBody>
          <a:bodyPr/>
          <a:lstStyle/>
          <a:p>
            <a:pPr lvl="0"/>
            <a:fld id="{D365C564-E99C-4192-916D-70474C179405}" type="slidenum">
              <a:t>‹#›</a:t>
            </a:fld>
            <a:endParaRPr lang="en-US"/>
          </a:p>
        </p:txBody>
      </p:sp>
    </p:spTree>
    <p:extLst>
      <p:ext uri="{BB962C8B-B14F-4D97-AF65-F5344CB8AC3E}">
        <p14:creationId xmlns:p14="http://schemas.microsoft.com/office/powerpoint/2010/main" val="31445012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CD81-F7D4-4D59-93E5-14A574256C6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B13BDD-2ED9-4A3B-B59F-63DB60F285F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4A75D-1A16-4D1D-8B6A-4980420C3081}"/>
              </a:ext>
            </a:extLst>
          </p:cNvPr>
          <p:cNvSpPr>
            <a:spLocks noGrp="1"/>
          </p:cNvSpPr>
          <p:nvPr>
            <p:ph type="dt" sz="half" idx="10"/>
          </p:nvPr>
        </p:nvSpPr>
        <p:spPr/>
        <p:txBody>
          <a:bodyPr/>
          <a:lstStyle/>
          <a:p>
            <a:pPr lvl="0"/>
            <a:r>
              <a:rPr lang="en-GB"/>
              <a:t>20/01/19</a:t>
            </a:r>
          </a:p>
        </p:txBody>
      </p:sp>
      <p:sp>
        <p:nvSpPr>
          <p:cNvPr id="5" name="Slide Number Placeholder 4">
            <a:extLst>
              <a:ext uri="{FF2B5EF4-FFF2-40B4-BE49-F238E27FC236}">
                <a16:creationId xmlns:a16="http://schemas.microsoft.com/office/drawing/2014/main" id="{0529DFE6-D677-4722-B9BE-0936A59682FC}"/>
              </a:ext>
            </a:extLst>
          </p:cNvPr>
          <p:cNvSpPr>
            <a:spLocks noGrp="1"/>
          </p:cNvSpPr>
          <p:nvPr>
            <p:ph type="sldNum" sz="quarter" idx="11"/>
          </p:nvPr>
        </p:nvSpPr>
        <p:spPr/>
        <p:txBody>
          <a:bodyPr/>
          <a:lstStyle/>
          <a:p>
            <a:pPr lvl="0"/>
            <a:fld id="{38ABB27A-BD6E-4D33-A28C-773D4473D7F5}" type="slidenum">
              <a:t>‹#›</a:t>
            </a:fld>
            <a:endParaRPr lang="en-US"/>
          </a:p>
        </p:txBody>
      </p:sp>
    </p:spTree>
    <p:extLst>
      <p:ext uri="{BB962C8B-B14F-4D97-AF65-F5344CB8AC3E}">
        <p14:creationId xmlns:p14="http://schemas.microsoft.com/office/powerpoint/2010/main" val="2950135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8EB-5254-4B7B-9510-2B1678CBA2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2C32DD-49C5-47DE-9E87-9A914E59FF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83532B-2CCB-4B7F-8F24-836DE58D9E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FBCF960-CE09-4941-92A8-A0CFB4CD84D9}"/>
              </a:ext>
            </a:extLst>
          </p:cNvPr>
          <p:cNvSpPr>
            <a:spLocks noGrp="1"/>
          </p:cNvSpPr>
          <p:nvPr>
            <p:ph type="sldNum" sz="quarter" idx="10"/>
          </p:nvPr>
        </p:nvSpPr>
        <p:spPr/>
        <p:txBody>
          <a:bodyPr/>
          <a:lstStyle/>
          <a:p>
            <a:pPr lvl="0"/>
            <a:fld id="{85899574-536F-4BA8-BDD1-CF584B2B326D}" type="slidenum">
              <a:t>‹#›</a:t>
            </a:fld>
            <a:endParaRPr lang="en-US"/>
          </a:p>
        </p:txBody>
      </p:sp>
    </p:spTree>
    <p:extLst>
      <p:ext uri="{BB962C8B-B14F-4D97-AF65-F5344CB8AC3E}">
        <p14:creationId xmlns:p14="http://schemas.microsoft.com/office/powerpoint/2010/main" val="3531450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8E61-0275-49B5-B03C-901FF0F6389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CF0F11-A132-4FBA-A2EA-5C4101BA720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C02FB6-3B92-4090-83BC-52F99ECC82F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F2511F8-9CFA-4D3C-8D31-635C0B6EA27E}"/>
              </a:ext>
            </a:extLst>
          </p:cNvPr>
          <p:cNvSpPr>
            <a:spLocks noGrp="1"/>
          </p:cNvSpPr>
          <p:nvPr>
            <p:ph type="sldNum" sz="quarter" idx="10"/>
          </p:nvPr>
        </p:nvSpPr>
        <p:spPr/>
        <p:txBody>
          <a:bodyPr/>
          <a:lstStyle/>
          <a:p>
            <a:pPr lvl="0"/>
            <a:fld id="{74FBE0FD-B2C9-4456-9E38-C31E9BF4C796}" type="slidenum">
              <a:t>‹#›</a:t>
            </a:fld>
            <a:endParaRPr lang="en-US"/>
          </a:p>
        </p:txBody>
      </p:sp>
    </p:spTree>
    <p:extLst>
      <p:ext uri="{BB962C8B-B14F-4D97-AF65-F5344CB8AC3E}">
        <p14:creationId xmlns:p14="http://schemas.microsoft.com/office/powerpoint/2010/main" val="662146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644E-4073-49CA-BF68-232A2A0825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7CFCAB-DADF-4488-BFCC-686AFFDBE5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53E246E1-38A3-4198-AC91-3E7F546A67C8}"/>
              </a:ext>
            </a:extLst>
          </p:cNvPr>
          <p:cNvSpPr>
            <a:spLocks noGrp="1"/>
          </p:cNvSpPr>
          <p:nvPr>
            <p:ph type="sldNum" sz="quarter" idx="10"/>
          </p:nvPr>
        </p:nvSpPr>
        <p:spPr/>
        <p:txBody>
          <a:bodyPr/>
          <a:lstStyle/>
          <a:p>
            <a:pPr lvl="0"/>
            <a:fld id="{C4E5FE5D-7737-4507-B085-BC6A09BE83C9}" type="slidenum">
              <a:t>‹#›</a:t>
            </a:fld>
            <a:endParaRPr lang="en-US"/>
          </a:p>
        </p:txBody>
      </p:sp>
    </p:spTree>
    <p:extLst>
      <p:ext uri="{BB962C8B-B14F-4D97-AF65-F5344CB8AC3E}">
        <p14:creationId xmlns:p14="http://schemas.microsoft.com/office/powerpoint/2010/main" val="2237580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FF8D9-6A1E-4820-BFC8-C9F1D1C0F6AF}"/>
              </a:ext>
            </a:extLst>
          </p:cNvPr>
          <p:cNvSpPr>
            <a:spLocks noGrp="1"/>
          </p:cNvSpPr>
          <p:nvPr>
            <p:ph type="title" orient="vert"/>
          </p:nvPr>
        </p:nvSpPr>
        <p:spPr>
          <a:xfrm>
            <a:off x="6389688" y="457200"/>
            <a:ext cx="2052637" cy="56229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67092D-960C-4735-BF79-F9CB7F3E300F}"/>
              </a:ext>
            </a:extLst>
          </p:cNvPr>
          <p:cNvSpPr>
            <a:spLocks noGrp="1"/>
          </p:cNvSpPr>
          <p:nvPr>
            <p:ph type="body" orient="vert" idx="1"/>
          </p:nvPr>
        </p:nvSpPr>
        <p:spPr>
          <a:xfrm>
            <a:off x="228600" y="457200"/>
            <a:ext cx="6008688" cy="5622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38274C6-822E-411E-A848-29BD7C8B86BB}"/>
              </a:ext>
            </a:extLst>
          </p:cNvPr>
          <p:cNvSpPr>
            <a:spLocks noGrp="1"/>
          </p:cNvSpPr>
          <p:nvPr>
            <p:ph type="sldNum" sz="quarter" idx="10"/>
          </p:nvPr>
        </p:nvSpPr>
        <p:spPr/>
        <p:txBody>
          <a:bodyPr/>
          <a:lstStyle/>
          <a:p>
            <a:pPr lvl="0"/>
            <a:fld id="{16445458-519C-4EAE-9796-D5CDFA0E2576}" type="slidenum">
              <a:t>‹#›</a:t>
            </a:fld>
            <a:endParaRPr lang="en-US"/>
          </a:p>
        </p:txBody>
      </p:sp>
    </p:spTree>
    <p:extLst>
      <p:ext uri="{BB962C8B-B14F-4D97-AF65-F5344CB8AC3E}">
        <p14:creationId xmlns:p14="http://schemas.microsoft.com/office/powerpoint/2010/main" val="1762578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8517-845A-4097-979A-756CDD28E320}"/>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ECE455-4A9E-4BA2-87FA-9DBAE53461A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25583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D0D0-1BFC-494A-8265-5491098A991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D1A3F4-C0AC-4C91-8E36-8FFC869E4AA3}"/>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84155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4302-F76F-4FE8-80D1-90214802C608}"/>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29B73D-0B7E-4374-A1A3-DE986019D8E0}"/>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1325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5595-318E-4FCE-9A44-DB7450D453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E29642-9348-4E48-92D4-CD2988D6A305}"/>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9318E-20EE-4E4D-90D1-0C1A21BA20DF}"/>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5213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8EA4-56EB-405F-81DD-FB141657B448}"/>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6C748C-4850-42F8-864E-82478F6FEB5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E411A-726A-4217-A667-A0AD1946C9E7}"/>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7BDAB4-65C3-44BD-994F-2FA9028A9B2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CECF0-3B50-4521-AA9F-AD97D9B2B48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7866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1889-5012-4611-8CD0-0033BC2E475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6225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E129-893D-4256-B4B4-0D644A0602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638DE0-5E04-40AD-94EC-62F5203F83DD}"/>
              </a:ext>
            </a:extLst>
          </p:cNvPr>
          <p:cNvSpPr>
            <a:spLocks noGrp="1"/>
          </p:cNvSpPr>
          <p:nvPr>
            <p:ph sz="half" idx="1"/>
          </p:nvPr>
        </p:nvSpPr>
        <p:spPr>
          <a:xfrm>
            <a:off x="457200" y="1600200"/>
            <a:ext cx="4030663" cy="451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75401A-0839-4572-AB80-F7E0466DD38E}"/>
              </a:ext>
            </a:extLst>
          </p:cNvPr>
          <p:cNvSpPr>
            <a:spLocks noGrp="1"/>
          </p:cNvSpPr>
          <p:nvPr>
            <p:ph sz="half" idx="2"/>
          </p:nvPr>
        </p:nvSpPr>
        <p:spPr>
          <a:xfrm>
            <a:off x="4640263" y="1600200"/>
            <a:ext cx="4030662" cy="451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39C496-FABD-457B-B7D1-D7FBBC910548}"/>
              </a:ext>
            </a:extLst>
          </p:cNvPr>
          <p:cNvSpPr>
            <a:spLocks noGrp="1"/>
          </p:cNvSpPr>
          <p:nvPr>
            <p:ph type="dt" sz="half" idx="10"/>
          </p:nvPr>
        </p:nvSpPr>
        <p:spPr/>
        <p:txBody>
          <a:bodyPr/>
          <a:lstStyle/>
          <a:p>
            <a:pPr lvl="0"/>
            <a:r>
              <a:rPr lang="en-GB"/>
              <a:t>20/01/19</a:t>
            </a:r>
          </a:p>
        </p:txBody>
      </p:sp>
      <p:sp>
        <p:nvSpPr>
          <p:cNvPr id="6" name="Slide Number Placeholder 5">
            <a:extLst>
              <a:ext uri="{FF2B5EF4-FFF2-40B4-BE49-F238E27FC236}">
                <a16:creationId xmlns:a16="http://schemas.microsoft.com/office/drawing/2014/main" id="{A4AB2DFA-0D95-41FB-A893-9841BF30FE84}"/>
              </a:ext>
            </a:extLst>
          </p:cNvPr>
          <p:cNvSpPr>
            <a:spLocks noGrp="1"/>
          </p:cNvSpPr>
          <p:nvPr>
            <p:ph type="sldNum" sz="quarter" idx="11"/>
          </p:nvPr>
        </p:nvSpPr>
        <p:spPr/>
        <p:txBody>
          <a:bodyPr/>
          <a:lstStyle/>
          <a:p>
            <a:pPr lvl="0"/>
            <a:fld id="{B17B1CE4-4DD6-4D31-AD16-3052B84AE67D}" type="slidenum">
              <a:t>‹#›</a:t>
            </a:fld>
            <a:endParaRPr lang="en-US"/>
          </a:p>
        </p:txBody>
      </p:sp>
    </p:spTree>
    <p:extLst>
      <p:ext uri="{BB962C8B-B14F-4D97-AF65-F5344CB8AC3E}">
        <p14:creationId xmlns:p14="http://schemas.microsoft.com/office/powerpoint/2010/main" val="3718836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5445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15A8-D23B-40FD-A4AC-3431D9B494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53D977-998A-420A-99AC-9C49C108FB5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407090-A7B3-4FBE-BEC2-14952BE27EE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99125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DC9D-91B0-46C4-851A-89A142429E8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99ADFD-8D61-4420-BF54-F2511A166B8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50C74F-D6B5-425F-BA64-37D6476ECF0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9739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AA68-B3B3-41FF-A44F-E223BF840A7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4DFC31-50BC-4E1C-8CCF-603CD5CF2A7E}"/>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351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E56A3E-FAA9-4594-B814-3F5786248E2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461CFD-A22C-4889-8769-DE1355B3252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4840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F17B-6E34-4700-BFCE-F2614663365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6F43F2-971B-4082-8A76-ADD42323EAB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23F607F0-1FB8-43BC-94F7-82E9E2C76F6A}"/>
              </a:ext>
            </a:extLst>
          </p:cNvPr>
          <p:cNvSpPr>
            <a:spLocks noGrp="1"/>
          </p:cNvSpPr>
          <p:nvPr>
            <p:ph type="sldNum" sz="quarter" idx="10"/>
          </p:nvPr>
        </p:nvSpPr>
        <p:spPr/>
        <p:txBody>
          <a:bodyPr/>
          <a:lstStyle/>
          <a:p>
            <a:pPr lvl="0"/>
            <a:fld id="{2DECB64A-1D27-467C-B5C6-92A34416EAAB}" type="slidenum">
              <a:t>‹#›</a:t>
            </a:fld>
            <a:endParaRPr lang="en-US"/>
          </a:p>
        </p:txBody>
      </p:sp>
      <p:sp>
        <p:nvSpPr>
          <p:cNvPr id="5" name="Date Placeholder 4">
            <a:extLst>
              <a:ext uri="{FF2B5EF4-FFF2-40B4-BE49-F238E27FC236}">
                <a16:creationId xmlns:a16="http://schemas.microsoft.com/office/drawing/2014/main" id="{48CAA156-5BFB-4A66-90B2-68C4808382BA}"/>
              </a:ext>
            </a:extLst>
          </p:cNvPr>
          <p:cNvSpPr>
            <a:spLocks noGrp="1"/>
          </p:cNvSpPr>
          <p:nvPr>
            <p:ph type="dt" sz="half" idx="11"/>
          </p:nvPr>
        </p:nvSpPr>
        <p:spPr/>
        <p:txBody>
          <a:bodyPr/>
          <a:lstStyle/>
          <a:p>
            <a:pPr lvl="0"/>
            <a:endParaRPr lang="en-none"/>
          </a:p>
        </p:txBody>
      </p:sp>
      <p:sp>
        <p:nvSpPr>
          <p:cNvPr id="6" name="Footer Placeholder 5">
            <a:extLst>
              <a:ext uri="{FF2B5EF4-FFF2-40B4-BE49-F238E27FC236}">
                <a16:creationId xmlns:a16="http://schemas.microsoft.com/office/drawing/2014/main" id="{5D7BC8F3-72CA-4CD2-B450-34CCB4F853C0}"/>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655767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D659-D816-43CC-B445-29083C875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30E03F-323E-4C24-A655-EB8469215D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646B1FF1-C9B1-4465-8686-58E268BB8BC7}"/>
              </a:ext>
            </a:extLst>
          </p:cNvPr>
          <p:cNvSpPr>
            <a:spLocks noGrp="1"/>
          </p:cNvSpPr>
          <p:nvPr>
            <p:ph type="sldNum" sz="quarter" idx="10"/>
          </p:nvPr>
        </p:nvSpPr>
        <p:spPr/>
        <p:txBody>
          <a:bodyPr/>
          <a:lstStyle/>
          <a:p>
            <a:pPr lvl="0"/>
            <a:fld id="{4A65454D-7BCC-4985-9C92-0DD37253FC28}" type="slidenum">
              <a:t>‹#›</a:t>
            </a:fld>
            <a:endParaRPr lang="en-US"/>
          </a:p>
        </p:txBody>
      </p:sp>
      <p:sp>
        <p:nvSpPr>
          <p:cNvPr id="5" name="Date Placeholder 4">
            <a:extLst>
              <a:ext uri="{FF2B5EF4-FFF2-40B4-BE49-F238E27FC236}">
                <a16:creationId xmlns:a16="http://schemas.microsoft.com/office/drawing/2014/main" id="{F433A044-1FD7-4C4F-9CC9-C4D2082D109E}"/>
              </a:ext>
            </a:extLst>
          </p:cNvPr>
          <p:cNvSpPr>
            <a:spLocks noGrp="1"/>
          </p:cNvSpPr>
          <p:nvPr>
            <p:ph type="dt" sz="half" idx="11"/>
          </p:nvPr>
        </p:nvSpPr>
        <p:spPr/>
        <p:txBody>
          <a:bodyPr/>
          <a:lstStyle/>
          <a:p>
            <a:pPr lvl="0"/>
            <a:endParaRPr lang="en-none"/>
          </a:p>
        </p:txBody>
      </p:sp>
      <p:sp>
        <p:nvSpPr>
          <p:cNvPr id="6" name="Footer Placeholder 5">
            <a:extLst>
              <a:ext uri="{FF2B5EF4-FFF2-40B4-BE49-F238E27FC236}">
                <a16:creationId xmlns:a16="http://schemas.microsoft.com/office/drawing/2014/main" id="{D2B7D5E5-321D-4CBF-A5DD-F5599084C094}"/>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2374589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0FD7-3CBB-473F-96FB-7A450F7134B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146E95-867B-4132-B4CE-49D011E8EE0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4C97B2FC-ED69-44F3-A05B-34512A13E7A7}"/>
              </a:ext>
            </a:extLst>
          </p:cNvPr>
          <p:cNvSpPr>
            <a:spLocks noGrp="1"/>
          </p:cNvSpPr>
          <p:nvPr>
            <p:ph type="sldNum" sz="quarter" idx="10"/>
          </p:nvPr>
        </p:nvSpPr>
        <p:spPr/>
        <p:txBody>
          <a:bodyPr/>
          <a:lstStyle/>
          <a:p>
            <a:pPr lvl="0"/>
            <a:fld id="{89F9AE77-0C82-458F-8066-E6236B39E8C7}" type="slidenum">
              <a:t>‹#›</a:t>
            </a:fld>
            <a:endParaRPr lang="en-US"/>
          </a:p>
        </p:txBody>
      </p:sp>
      <p:sp>
        <p:nvSpPr>
          <p:cNvPr id="5" name="Date Placeholder 4">
            <a:extLst>
              <a:ext uri="{FF2B5EF4-FFF2-40B4-BE49-F238E27FC236}">
                <a16:creationId xmlns:a16="http://schemas.microsoft.com/office/drawing/2014/main" id="{79BAC2BD-8027-4F2F-819D-AC6255BE09CF}"/>
              </a:ext>
            </a:extLst>
          </p:cNvPr>
          <p:cNvSpPr>
            <a:spLocks noGrp="1"/>
          </p:cNvSpPr>
          <p:nvPr>
            <p:ph type="dt" sz="half" idx="11"/>
          </p:nvPr>
        </p:nvSpPr>
        <p:spPr/>
        <p:txBody>
          <a:bodyPr/>
          <a:lstStyle/>
          <a:p>
            <a:pPr lvl="0"/>
            <a:endParaRPr lang="en-none"/>
          </a:p>
        </p:txBody>
      </p:sp>
      <p:sp>
        <p:nvSpPr>
          <p:cNvPr id="6" name="Footer Placeholder 5">
            <a:extLst>
              <a:ext uri="{FF2B5EF4-FFF2-40B4-BE49-F238E27FC236}">
                <a16:creationId xmlns:a16="http://schemas.microsoft.com/office/drawing/2014/main" id="{8B9F9211-D0A7-4012-A6DE-35F93F7C4BCF}"/>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3781967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B8C4-EC44-43DC-9EF3-C444D18ECA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2D0F94-9972-4345-ABCC-AF7B79CC3204}"/>
              </a:ext>
            </a:extLst>
          </p:cNvPr>
          <p:cNvSpPr>
            <a:spLocks noGrp="1"/>
          </p:cNvSpPr>
          <p:nvPr>
            <p:ph sz="half" idx="1"/>
          </p:nvPr>
        </p:nvSpPr>
        <p:spPr>
          <a:xfrm>
            <a:off x="685800" y="1979613"/>
            <a:ext cx="380365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46F667-549F-4748-8475-D40B40F1AFB4}"/>
              </a:ext>
            </a:extLst>
          </p:cNvPr>
          <p:cNvSpPr>
            <a:spLocks noGrp="1"/>
          </p:cNvSpPr>
          <p:nvPr>
            <p:ph sz="half" idx="2"/>
          </p:nvPr>
        </p:nvSpPr>
        <p:spPr>
          <a:xfrm>
            <a:off x="4641850" y="1979613"/>
            <a:ext cx="380365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920ABA2E-D4D4-4991-9590-AB71B6E7CA47}"/>
              </a:ext>
            </a:extLst>
          </p:cNvPr>
          <p:cNvSpPr>
            <a:spLocks noGrp="1"/>
          </p:cNvSpPr>
          <p:nvPr>
            <p:ph type="sldNum" sz="quarter" idx="10"/>
          </p:nvPr>
        </p:nvSpPr>
        <p:spPr/>
        <p:txBody>
          <a:bodyPr/>
          <a:lstStyle/>
          <a:p>
            <a:pPr lvl="0"/>
            <a:fld id="{DE26F9A1-F270-4913-B85C-AF0F1AE432D8}" type="slidenum">
              <a:t>‹#›</a:t>
            </a:fld>
            <a:endParaRPr lang="en-US"/>
          </a:p>
        </p:txBody>
      </p:sp>
      <p:sp>
        <p:nvSpPr>
          <p:cNvPr id="6" name="Date Placeholder 5">
            <a:extLst>
              <a:ext uri="{FF2B5EF4-FFF2-40B4-BE49-F238E27FC236}">
                <a16:creationId xmlns:a16="http://schemas.microsoft.com/office/drawing/2014/main" id="{029F3B56-7F10-491E-8882-DDAB508672BF}"/>
              </a:ext>
            </a:extLst>
          </p:cNvPr>
          <p:cNvSpPr>
            <a:spLocks noGrp="1"/>
          </p:cNvSpPr>
          <p:nvPr>
            <p:ph type="dt" sz="half" idx="11"/>
          </p:nvPr>
        </p:nvSpPr>
        <p:spPr/>
        <p:txBody>
          <a:bodyPr/>
          <a:lstStyle/>
          <a:p>
            <a:pPr lvl="0"/>
            <a:endParaRPr lang="en-none"/>
          </a:p>
        </p:txBody>
      </p:sp>
      <p:sp>
        <p:nvSpPr>
          <p:cNvPr id="7" name="Footer Placeholder 6">
            <a:extLst>
              <a:ext uri="{FF2B5EF4-FFF2-40B4-BE49-F238E27FC236}">
                <a16:creationId xmlns:a16="http://schemas.microsoft.com/office/drawing/2014/main" id="{A13CC9D5-FDEC-40BE-8F18-8D55B8606D33}"/>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3940525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D370-1641-4160-8D6D-A698027D8ECC}"/>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C50213-1C89-4139-B222-A2FA3C8475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26C2A-625B-472E-AB78-FA33AC30099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38FD4B-F20C-47FD-BFB7-E60BA783FE4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7EA7D2-0C5B-4295-A640-0C2CCDE2C9F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077BD2DA-1F07-4EA2-9599-623CAB7E4FA3}"/>
              </a:ext>
            </a:extLst>
          </p:cNvPr>
          <p:cNvSpPr>
            <a:spLocks noGrp="1"/>
          </p:cNvSpPr>
          <p:nvPr>
            <p:ph type="sldNum" sz="quarter" idx="10"/>
          </p:nvPr>
        </p:nvSpPr>
        <p:spPr/>
        <p:txBody>
          <a:bodyPr/>
          <a:lstStyle/>
          <a:p>
            <a:pPr lvl="0"/>
            <a:fld id="{0066B3C1-D09C-45FD-BB71-DFF41F86C125}" type="slidenum">
              <a:t>‹#›</a:t>
            </a:fld>
            <a:endParaRPr lang="en-US"/>
          </a:p>
        </p:txBody>
      </p:sp>
      <p:sp>
        <p:nvSpPr>
          <p:cNvPr id="8" name="Date Placeholder 7">
            <a:extLst>
              <a:ext uri="{FF2B5EF4-FFF2-40B4-BE49-F238E27FC236}">
                <a16:creationId xmlns:a16="http://schemas.microsoft.com/office/drawing/2014/main" id="{07F5CCD8-3BBD-40FA-B43F-74A7B50B45A9}"/>
              </a:ext>
            </a:extLst>
          </p:cNvPr>
          <p:cNvSpPr>
            <a:spLocks noGrp="1"/>
          </p:cNvSpPr>
          <p:nvPr>
            <p:ph type="dt" sz="half" idx="11"/>
          </p:nvPr>
        </p:nvSpPr>
        <p:spPr/>
        <p:txBody>
          <a:bodyPr/>
          <a:lstStyle/>
          <a:p>
            <a:pPr lvl="0"/>
            <a:endParaRPr lang="en-none"/>
          </a:p>
        </p:txBody>
      </p:sp>
      <p:sp>
        <p:nvSpPr>
          <p:cNvPr id="9" name="Footer Placeholder 8">
            <a:extLst>
              <a:ext uri="{FF2B5EF4-FFF2-40B4-BE49-F238E27FC236}">
                <a16:creationId xmlns:a16="http://schemas.microsoft.com/office/drawing/2014/main" id="{38F93603-0FD3-427D-A238-F793E5237002}"/>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32991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5989-6731-42D8-B938-E9251B6D9CE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E370C0-4197-47EB-9B27-96258BC6B75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3D5C0C-4092-420C-9BC1-AB42365CBC4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29FD06-5F89-4CE4-AFBC-EB0686D74CC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6DFF71-DE67-46F8-A01C-FDA643E7969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56117F-2510-4305-943E-954628CDEAF3}"/>
              </a:ext>
            </a:extLst>
          </p:cNvPr>
          <p:cNvSpPr>
            <a:spLocks noGrp="1"/>
          </p:cNvSpPr>
          <p:nvPr>
            <p:ph type="dt" sz="half" idx="10"/>
          </p:nvPr>
        </p:nvSpPr>
        <p:spPr/>
        <p:txBody>
          <a:bodyPr/>
          <a:lstStyle/>
          <a:p>
            <a:pPr lvl="0"/>
            <a:r>
              <a:rPr lang="en-GB"/>
              <a:t>20/01/19</a:t>
            </a:r>
          </a:p>
        </p:txBody>
      </p:sp>
      <p:sp>
        <p:nvSpPr>
          <p:cNvPr id="8" name="Slide Number Placeholder 7">
            <a:extLst>
              <a:ext uri="{FF2B5EF4-FFF2-40B4-BE49-F238E27FC236}">
                <a16:creationId xmlns:a16="http://schemas.microsoft.com/office/drawing/2014/main" id="{38B9A625-3EB2-474B-B170-092E83525538}"/>
              </a:ext>
            </a:extLst>
          </p:cNvPr>
          <p:cNvSpPr>
            <a:spLocks noGrp="1"/>
          </p:cNvSpPr>
          <p:nvPr>
            <p:ph type="sldNum" sz="quarter" idx="11"/>
          </p:nvPr>
        </p:nvSpPr>
        <p:spPr/>
        <p:txBody>
          <a:bodyPr/>
          <a:lstStyle/>
          <a:p>
            <a:pPr lvl="0"/>
            <a:fld id="{D9BB87DA-F2ED-473D-B079-E1CA7F2F1FAE}" type="slidenum">
              <a:t>‹#›</a:t>
            </a:fld>
            <a:endParaRPr lang="en-US"/>
          </a:p>
        </p:txBody>
      </p:sp>
    </p:spTree>
    <p:extLst>
      <p:ext uri="{BB962C8B-B14F-4D97-AF65-F5344CB8AC3E}">
        <p14:creationId xmlns:p14="http://schemas.microsoft.com/office/powerpoint/2010/main" val="26862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01B3-D4E8-4460-B508-7B16EB295DF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75CEF6A-010D-4D3F-A9E2-36FDA8DEB074}"/>
              </a:ext>
            </a:extLst>
          </p:cNvPr>
          <p:cNvSpPr>
            <a:spLocks noGrp="1"/>
          </p:cNvSpPr>
          <p:nvPr>
            <p:ph type="sldNum" sz="quarter" idx="10"/>
          </p:nvPr>
        </p:nvSpPr>
        <p:spPr/>
        <p:txBody>
          <a:bodyPr/>
          <a:lstStyle/>
          <a:p>
            <a:pPr lvl="0"/>
            <a:fld id="{FBE10FAF-EDE1-41D7-BB35-C7E125CC0CF1}" type="slidenum">
              <a:t>‹#›</a:t>
            </a:fld>
            <a:endParaRPr lang="en-US"/>
          </a:p>
        </p:txBody>
      </p:sp>
      <p:sp>
        <p:nvSpPr>
          <p:cNvPr id="4" name="Date Placeholder 3">
            <a:extLst>
              <a:ext uri="{FF2B5EF4-FFF2-40B4-BE49-F238E27FC236}">
                <a16:creationId xmlns:a16="http://schemas.microsoft.com/office/drawing/2014/main" id="{B7780DB8-DECE-4958-94FD-77AD977C2AE2}"/>
              </a:ext>
            </a:extLst>
          </p:cNvPr>
          <p:cNvSpPr>
            <a:spLocks noGrp="1"/>
          </p:cNvSpPr>
          <p:nvPr>
            <p:ph type="dt" sz="half" idx="11"/>
          </p:nvPr>
        </p:nvSpPr>
        <p:spPr/>
        <p:txBody>
          <a:bodyPr/>
          <a:lstStyle/>
          <a:p>
            <a:pPr lvl="0"/>
            <a:endParaRPr lang="en-none"/>
          </a:p>
        </p:txBody>
      </p:sp>
      <p:sp>
        <p:nvSpPr>
          <p:cNvPr id="5" name="Footer Placeholder 4">
            <a:extLst>
              <a:ext uri="{FF2B5EF4-FFF2-40B4-BE49-F238E27FC236}">
                <a16:creationId xmlns:a16="http://schemas.microsoft.com/office/drawing/2014/main" id="{E9DBEEA5-4A01-4CED-8D1D-F70CE0821B8B}"/>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4092508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4CC78-A06B-4614-B4F2-A9CE7F975897}"/>
              </a:ext>
            </a:extLst>
          </p:cNvPr>
          <p:cNvSpPr>
            <a:spLocks noGrp="1"/>
          </p:cNvSpPr>
          <p:nvPr>
            <p:ph type="sldNum" sz="quarter" idx="10"/>
          </p:nvPr>
        </p:nvSpPr>
        <p:spPr/>
        <p:txBody>
          <a:bodyPr/>
          <a:lstStyle/>
          <a:p>
            <a:pPr lvl="0"/>
            <a:fld id="{A2D64A94-C2E2-472B-AF0F-A89826A64942}" type="slidenum">
              <a:t>‹#›</a:t>
            </a:fld>
            <a:endParaRPr lang="en-US"/>
          </a:p>
        </p:txBody>
      </p:sp>
      <p:sp>
        <p:nvSpPr>
          <p:cNvPr id="3" name="Date Placeholder 2">
            <a:extLst>
              <a:ext uri="{FF2B5EF4-FFF2-40B4-BE49-F238E27FC236}">
                <a16:creationId xmlns:a16="http://schemas.microsoft.com/office/drawing/2014/main" id="{E72BBDD2-EA56-4298-8470-DB6C68FF2A70}"/>
              </a:ext>
            </a:extLst>
          </p:cNvPr>
          <p:cNvSpPr>
            <a:spLocks noGrp="1"/>
          </p:cNvSpPr>
          <p:nvPr>
            <p:ph type="dt" sz="half" idx="11"/>
          </p:nvPr>
        </p:nvSpPr>
        <p:spPr/>
        <p:txBody>
          <a:bodyPr/>
          <a:lstStyle/>
          <a:p>
            <a:pPr lvl="0"/>
            <a:endParaRPr lang="en-none"/>
          </a:p>
        </p:txBody>
      </p:sp>
      <p:sp>
        <p:nvSpPr>
          <p:cNvPr id="4" name="Footer Placeholder 3">
            <a:extLst>
              <a:ext uri="{FF2B5EF4-FFF2-40B4-BE49-F238E27FC236}">
                <a16:creationId xmlns:a16="http://schemas.microsoft.com/office/drawing/2014/main" id="{EC720E2A-4B6D-4BFD-AC00-1A2A5D473265}"/>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414862151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EF37-D0D6-4635-8091-07B9FCB1D7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71CA7A-3885-45AD-8224-0C8F18644C2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A2DB62-9D9F-4091-954C-056DA4CA4C9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97AC2D1-89F7-4DDA-AF0C-A727F5F4E50E}"/>
              </a:ext>
            </a:extLst>
          </p:cNvPr>
          <p:cNvSpPr>
            <a:spLocks noGrp="1"/>
          </p:cNvSpPr>
          <p:nvPr>
            <p:ph type="sldNum" sz="quarter" idx="10"/>
          </p:nvPr>
        </p:nvSpPr>
        <p:spPr/>
        <p:txBody>
          <a:bodyPr/>
          <a:lstStyle/>
          <a:p>
            <a:pPr lvl="0"/>
            <a:fld id="{E811106E-57E7-44E9-A756-12308F54FEE5}" type="slidenum">
              <a:t>‹#›</a:t>
            </a:fld>
            <a:endParaRPr lang="en-US"/>
          </a:p>
        </p:txBody>
      </p:sp>
      <p:sp>
        <p:nvSpPr>
          <p:cNvPr id="6" name="Date Placeholder 5">
            <a:extLst>
              <a:ext uri="{FF2B5EF4-FFF2-40B4-BE49-F238E27FC236}">
                <a16:creationId xmlns:a16="http://schemas.microsoft.com/office/drawing/2014/main" id="{DE9718EE-EF86-4B0A-B5A8-26A1BCDC7AD8}"/>
              </a:ext>
            </a:extLst>
          </p:cNvPr>
          <p:cNvSpPr>
            <a:spLocks noGrp="1"/>
          </p:cNvSpPr>
          <p:nvPr>
            <p:ph type="dt" sz="half" idx="11"/>
          </p:nvPr>
        </p:nvSpPr>
        <p:spPr/>
        <p:txBody>
          <a:bodyPr/>
          <a:lstStyle/>
          <a:p>
            <a:pPr lvl="0"/>
            <a:endParaRPr lang="en-none"/>
          </a:p>
        </p:txBody>
      </p:sp>
      <p:sp>
        <p:nvSpPr>
          <p:cNvPr id="7" name="Footer Placeholder 6">
            <a:extLst>
              <a:ext uri="{FF2B5EF4-FFF2-40B4-BE49-F238E27FC236}">
                <a16:creationId xmlns:a16="http://schemas.microsoft.com/office/drawing/2014/main" id="{EF6E49AE-27BE-4661-88C7-A624271A2534}"/>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964394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D7AA-59F7-4A47-8EEB-D2E979ABE7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F76367-9356-42E4-BE51-56875D52860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DF9A4B-A18D-4EA0-8902-0005EDE3D2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E5BB43-57CC-4787-9F7D-FC0F6729B378}"/>
              </a:ext>
            </a:extLst>
          </p:cNvPr>
          <p:cNvSpPr>
            <a:spLocks noGrp="1"/>
          </p:cNvSpPr>
          <p:nvPr>
            <p:ph type="sldNum" sz="quarter" idx="10"/>
          </p:nvPr>
        </p:nvSpPr>
        <p:spPr/>
        <p:txBody>
          <a:bodyPr/>
          <a:lstStyle/>
          <a:p>
            <a:pPr lvl="0"/>
            <a:fld id="{33CC6D85-3B69-486F-B2D0-215F41E4CF62}" type="slidenum">
              <a:t>‹#›</a:t>
            </a:fld>
            <a:endParaRPr lang="en-US"/>
          </a:p>
        </p:txBody>
      </p:sp>
      <p:sp>
        <p:nvSpPr>
          <p:cNvPr id="6" name="Date Placeholder 5">
            <a:extLst>
              <a:ext uri="{FF2B5EF4-FFF2-40B4-BE49-F238E27FC236}">
                <a16:creationId xmlns:a16="http://schemas.microsoft.com/office/drawing/2014/main" id="{45575967-0E0E-423A-8E58-A9506D56A95C}"/>
              </a:ext>
            </a:extLst>
          </p:cNvPr>
          <p:cNvSpPr>
            <a:spLocks noGrp="1"/>
          </p:cNvSpPr>
          <p:nvPr>
            <p:ph type="dt" sz="half" idx="11"/>
          </p:nvPr>
        </p:nvSpPr>
        <p:spPr/>
        <p:txBody>
          <a:bodyPr/>
          <a:lstStyle/>
          <a:p>
            <a:pPr lvl="0"/>
            <a:endParaRPr lang="en-none"/>
          </a:p>
        </p:txBody>
      </p:sp>
      <p:sp>
        <p:nvSpPr>
          <p:cNvPr id="7" name="Footer Placeholder 6">
            <a:extLst>
              <a:ext uri="{FF2B5EF4-FFF2-40B4-BE49-F238E27FC236}">
                <a16:creationId xmlns:a16="http://schemas.microsoft.com/office/drawing/2014/main" id="{7758CF48-5DE1-487E-8CD1-81B5FBDED8DD}"/>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1996730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BE2C-A99B-489B-B1F6-308A0CCC77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A2C1E4-2693-4BB3-9169-835396F68C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477BEE05-277E-4519-8F72-BFC81DB3B93B}"/>
              </a:ext>
            </a:extLst>
          </p:cNvPr>
          <p:cNvSpPr>
            <a:spLocks noGrp="1"/>
          </p:cNvSpPr>
          <p:nvPr>
            <p:ph type="sldNum" sz="quarter" idx="10"/>
          </p:nvPr>
        </p:nvSpPr>
        <p:spPr/>
        <p:txBody>
          <a:bodyPr/>
          <a:lstStyle/>
          <a:p>
            <a:pPr lvl="0"/>
            <a:fld id="{A29E7FF6-30BF-4F93-86A0-8036F443206F}" type="slidenum">
              <a:t>‹#›</a:t>
            </a:fld>
            <a:endParaRPr lang="en-US"/>
          </a:p>
        </p:txBody>
      </p:sp>
      <p:sp>
        <p:nvSpPr>
          <p:cNvPr id="5" name="Date Placeholder 4">
            <a:extLst>
              <a:ext uri="{FF2B5EF4-FFF2-40B4-BE49-F238E27FC236}">
                <a16:creationId xmlns:a16="http://schemas.microsoft.com/office/drawing/2014/main" id="{06C3B9FF-A1F1-44CA-8D69-2435467C0AE6}"/>
              </a:ext>
            </a:extLst>
          </p:cNvPr>
          <p:cNvSpPr>
            <a:spLocks noGrp="1"/>
          </p:cNvSpPr>
          <p:nvPr>
            <p:ph type="dt" sz="half" idx="11"/>
          </p:nvPr>
        </p:nvSpPr>
        <p:spPr/>
        <p:txBody>
          <a:bodyPr/>
          <a:lstStyle/>
          <a:p>
            <a:pPr lvl="0"/>
            <a:endParaRPr lang="en-none"/>
          </a:p>
        </p:txBody>
      </p:sp>
      <p:sp>
        <p:nvSpPr>
          <p:cNvPr id="6" name="Footer Placeholder 5">
            <a:extLst>
              <a:ext uri="{FF2B5EF4-FFF2-40B4-BE49-F238E27FC236}">
                <a16:creationId xmlns:a16="http://schemas.microsoft.com/office/drawing/2014/main" id="{95FA2999-7946-412E-A3AF-FC570AC2F94C}"/>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316580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EDC57-6A2D-496F-B62A-C4DC52AAD359}"/>
              </a:ext>
            </a:extLst>
          </p:cNvPr>
          <p:cNvSpPr>
            <a:spLocks noGrp="1"/>
          </p:cNvSpPr>
          <p:nvPr>
            <p:ph type="title" orient="vert"/>
          </p:nvPr>
        </p:nvSpPr>
        <p:spPr>
          <a:xfrm>
            <a:off x="6391275" y="457200"/>
            <a:ext cx="2054225" cy="56261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36F774-1D61-47B3-8959-2E5D11B5F5FC}"/>
              </a:ext>
            </a:extLst>
          </p:cNvPr>
          <p:cNvSpPr>
            <a:spLocks noGrp="1"/>
          </p:cNvSpPr>
          <p:nvPr>
            <p:ph type="body" orient="vert" idx="1"/>
          </p:nvPr>
        </p:nvSpPr>
        <p:spPr>
          <a:xfrm>
            <a:off x="228600" y="457200"/>
            <a:ext cx="6010275" cy="5626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91A0DF5C-FF96-435D-996B-0B9CFC0F7FD6}"/>
              </a:ext>
            </a:extLst>
          </p:cNvPr>
          <p:cNvSpPr>
            <a:spLocks noGrp="1"/>
          </p:cNvSpPr>
          <p:nvPr>
            <p:ph type="sldNum" sz="quarter" idx="10"/>
          </p:nvPr>
        </p:nvSpPr>
        <p:spPr/>
        <p:txBody>
          <a:bodyPr/>
          <a:lstStyle/>
          <a:p>
            <a:pPr lvl="0"/>
            <a:fld id="{94D22195-5977-4346-99E9-C72AF97FDA9F}" type="slidenum">
              <a:t>‹#›</a:t>
            </a:fld>
            <a:endParaRPr lang="en-US"/>
          </a:p>
        </p:txBody>
      </p:sp>
      <p:sp>
        <p:nvSpPr>
          <p:cNvPr id="5" name="Date Placeholder 4">
            <a:extLst>
              <a:ext uri="{FF2B5EF4-FFF2-40B4-BE49-F238E27FC236}">
                <a16:creationId xmlns:a16="http://schemas.microsoft.com/office/drawing/2014/main" id="{CEBD1743-C2CE-406A-B432-11EC77A5A204}"/>
              </a:ext>
            </a:extLst>
          </p:cNvPr>
          <p:cNvSpPr>
            <a:spLocks noGrp="1"/>
          </p:cNvSpPr>
          <p:nvPr>
            <p:ph type="dt" sz="half" idx="11"/>
          </p:nvPr>
        </p:nvSpPr>
        <p:spPr/>
        <p:txBody>
          <a:bodyPr/>
          <a:lstStyle/>
          <a:p>
            <a:pPr lvl="0"/>
            <a:endParaRPr lang="en-none"/>
          </a:p>
        </p:txBody>
      </p:sp>
      <p:sp>
        <p:nvSpPr>
          <p:cNvPr id="6" name="Footer Placeholder 5">
            <a:extLst>
              <a:ext uri="{FF2B5EF4-FFF2-40B4-BE49-F238E27FC236}">
                <a16:creationId xmlns:a16="http://schemas.microsoft.com/office/drawing/2014/main" id="{EF1DF2CD-9D31-4AFC-8C82-124DFC6D643A}"/>
              </a:ext>
            </a:extLst>
          </p:cNvPr>
          <p:cNvSpPr>
            <a:spLocks noGrp="1"/>
          </p:cNvSpPr>
          <p:nvPr>
            <p:ph type="ftr" sz="quarter" idx="12"/>
          </p:nvPr>
        </p:nvSpPr>
        <p:spPr/>
        <p:txBody>
          <a:bodyPr/>
          <a:lstStyle/>
          <a:p>
            <a:pPr lvl="0"/>
            <a:endParaRPr lang="en-none"/>
          </a:p>
        </p:txBody>
      </p:sp>
    </p:spTree>
    <p:extLst>
      <p:ext uri="{BB962C8B-B14F-4D97-AF65-F5344CB8AC3E}">
        <p14:creationId xmlns:p14="http://schemas.microsoft.com/office/powerpoint/2010/main" val="215936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BCAB-F161-40AC-9280-E49656D2B3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00EA86-E36F-4856-B68E-0908C8436A01}"/>
              </a:ext>
            </a:extLst>
          </p:cNvPr>
          <p:cNvSpPr>
            <a:spLocks noGrp="1"/>
          </p:cNvSpPr>
          <p:nvPr>
            <p:ph type="dt" sz="half" idx="10"/>
          </p:nvPr>
        </p:nvSpPr>
        <p:spPr/>
        <p:txBody>
          <a:bodyPr/>
          <a:lstStyle/>
          <a:p>
            <a:pPr lvl="0"/>
            <a:r>
              <a:rPr lang="en-GB"/>
              <a:t>20/01/19</a:t>
            </a:r>
          </a:p>
        </p:txBody>
      </p:sp>
      <p:sp>
        <p:nvSpPr>
          <p:cNvPr id="4" name="Slide Number Placeholder 3">
            <a:extLst>
              <a:ext uri="{FF2B5EF4-FFF2-40B4-BE49-F238E27FC236}">
                <a16:creationId xmlns:a16="http://schemas.microsoft.com/office/drawing/2014/main" id="{C88FF256-D88B-4E9A-BD33-0E4CB25B55FA}"/>
              </a:ext>
            </a:extLst>
          </p:cNvPr>
          <p:cNvSpPr>
            <a:spLocks noGrp="1"/>
          </p:cNvSpPr>
          <p:nvPr>
            <p:ph type="sldNum" sz="quarter" idx="11"/>
          </p:nvPr>
        </p:nvSpPr>
        <p:spPr/>
        <p:txBody>
          <a:bodyPr/>
          <a:lstStyle/>
          <a:p>
            <a:pPr lvl="0"/>
            <a:fld id="{571B9BD0-5555-49D7-9687-2967CB51522A}" type="slidenum">
              <a:t>‹#›</a:t>
            </a:fld>
            <a:endParaRPr lang="en-US"/>
          </a:p>
        </p:txBody>
      </p:sp>
    </p:spTree>
    <p:extLst>
      <p:ext uri="{BB962C8B-B14F-4D97-AF65-F5344CB8AC3E}">
        <p14:creationId xmlns:p14="http://schemas.microsoft.com/office/powerpoint/2010/main" val="320629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29AE6-A79B-4883-B0A0-D67047399C80}"/>
              </a:ext>
            </a:extLst>
          </p:cNvPr>
          <p:cNvSpPr>
            <a:spLocks noGrp="1"/>
          </p:cNvSpPr>
          <p:nvPr>
            <p:ph type="dt" sz="half" idx="10"/>
          </p:nvPr>
        </p:nvSpPr>
        <p:spPr/>
        <p:txBody>
          <a:bodyPr/>
          <a:lstStyle/>
          <a:p>
            <a:pPr lvl="0"/>
            <a:r>
              <a:rPr lang="en-GB"/>
              <a:t>20/01/19</a:t>
            </a:r>
          </a:p>
        </p:txBody>
      </p:sp>
      <p:sp>
        <p:nvSpPr>
          <p:cNvPr id="3" name="Slide Number Placeholder 2">
            <a:extLst>
              <a:ext uri="{FF2B5EF4-FFF2-40B4-BE49-F238E27FC236}">
                <a16:creationId xmlns:a16="http://schemas.microsoft.com/office/drawing/2014/main" id="{DB530E62-D10F-4C27-BA91-3DC685A66BEA}"/>
              </a:ext>
            </a:extLst>
          </p:cNvPr>
          <p:cNvSpPr>
            <a:spLocks noGrp="1"/>
          </p:cNvSpPr>
          <p:nvPr>
            <p:ph type="sldNum" sz="quarter" idx="11"/>
          </p:nvPr>
        </p:nvSpPr>
        <p:spPr/>
        <p:txBody>
          <a:bodyPr/>
          <a:lstStyle/>
          <a:p>
            <a:pPr lvl="0"/>
            <a:fld id="{E4EF8CBA-09C3-4390-9CA0-1E857691633A}" type="slidenum">
              <a:t>‹#›</a:t>
            </a:fld>
            <a:endParaRPr lang="en-US"/>
          </a:p>
        </p:txBody>
      </p:sp>
    </p:spTree>
    <p:extLst>
      <p:ext uri="{BB962C8B-B14F-4D97-AF65-F5344CB8AC3E}">
        <p14:creationId xmlns:p14="http://schemas.microsoft.com/office/powerpoint/2010/main" val="27879786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4464-AC86-4E1A-91D6-14C306E935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203965-9DC3-4338-8E98-E33761C456C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B2CE41-7181-4373-B4E9-4F5B89F563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EA690-6805-4C58-8699-10B9DEA6206F}"/>
              </a:ext>
            </a:extLst>
          </p:cNvPr>
          <p:cNvSpPr>
            <a:spLocks noGrp="1"/>
          </p:cNvSpPr>
          <p:nvPr>
            <p:ph type="dt" sz="half" idx="10"/>
          </p:nvPr>
        </p:nvSpPr>
        <p:spPr/>
        <p:txBody>
          <a:bodyPr/>
          <a:lstStyle/>
          <a:p>
            <a:pPr lvl="0"/>
            <a:r>
              <a:rPr lang="en-GB"/>
              <a:t>20/01/19</a:t>
            </a:r>
          </a:p>
        </p:txBody>
      </p:sp>
      <p:sp>
        <p:nvSpPr>
          <p:cNvPr id="6" name="Slide Number Placeholder 5">
            <a:extLst>
              <a:ext uri="{FF2B5EF4-FFF2-40B4-BE49-F238E27FC236}">
                <a16:creationId xmlns:a16="http://schemas.microsoft.com/office/drawing/2014/main" id="{AF64A787-EEF0-4DE8-B56A-8E59A55199CE}"/>
              </a:ext>
            </a:extLst>
          </p:cNvPr>
          <p:cNvSpPr>
            <a:spLocks noGrp="1"/>
          </p:cNvSpPr>
          <p:nvPr>
            <p:ph type="sldNum" sz="quarter" idx="11"/>
          </p:nvPr>
        </p:nvSpPr>
        <p:spPr/>
        <p:txBody>
          <a:bodyPr/>
          <a:lstStyle/>
          <a:p>
            <a:pPr lvl="0"/>
            <a:fld id="{BDFF928C-16BE-4672-9D90-37D66E6AB93A}" type="slidenum">
              <a:t>‹#›</a:t>
            </a:fld>
            <a:endParaRPr lang="en-US"/>
          </a:p>
        </p:txBody>
      </p:sp>
    </p:spTree>
    <p:extLst>
      <p:ext uri="{BB962C8B-B14F-4D97-AF65-F5344CB8AC3E}">
        <p14:creationId xmlns:p14="http://schemas.microsoft.com/office/powerpoint/2010/main" val="250623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18FF-D260-4616-8E26-17A9DC83543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0569ED-163D-4874-8276-DB13A568753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325695-370E-485D-81BF-271C847DE64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E7CAC3-B5C3-412B-9C08-377D4F0A783E}"/>
              </a:ext>
            </a:extLst>
          </p:cNvPr>
          <p:cNvSpPr>
            <a:spLocks noGrp="1"/>
          </p:cNvSpPr>
          <p:nvPr>
            <p:ph type="dt" sz="half" idx="10"/>
          </p:nvPr>
        </p:nvSpPr>
        <p:spPr/>
        <p:txBody>
          <a:bodyPr/>
          <a:lstStyle/>
          <a:p>
            <a:pPr lvl="0"/>
            <a:r>
              <a:rPr lang="en-GB"/>
              <a:t>20/01/19</a:t>
            </a:r>
          </a:p>
        </p:txBody>
      </p:sp>
      <p:sp>
        <p:nvSpPr>
          <p:cNvPr id="6" name="Slide Number Placeholder 5">
            <a:extLst>
              <a:ext uri="{FF2B5EF4-FFF2-40B4-BE49-F238E27FC236}">
                <a16:creationId xmlns:a16="http://schemas.microsoft.com/office/drawing/2014/main" id="{5A073170-AB62-4FE2-AC44-1E57C1CAD76A}"/>
              </a:ext>
            </a:extLst>
          </p:cNvPr>
          <p:cNvSpPr>
            <a:spLocks noGrp="1"/>
          </p:cNvSpPr>
          <p:nvPr>
            <p:ph type="sldNum" sz="quarter" idx="11"/>
          </p:nvPr>
        </p:nvSpPr>
        <p:spPr/>
        <p:txBody>
          <a:bodyPr/>
          <a:lstStyle/>
          <a:p>
            <a:pPr lvl="0"/>
            <a:fld id="{1CA1C443-D60C-45CB-8E59-300EED6A97B1}" type="slidenum">
              <a:t>‹#›</a:t>
            </a:fld>
            <a:endParaRPr lang="en-US"/>
          </a:p>
        </p:txBody>
      </p:sp>
    </p:spTree>
    <p:extLst>
      <p:ext uri="{BB962C8B-B14F-4D97-AF65-F5344CB8AC3E}">
        <p14:creationId xmlns:p14="http://schemas.microsoft.com/office/powerpoint/2010/main" val="271045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9D0BA-5561-4759-AB68-DF65FE831425}"/>
              </a:ext>
            </a:extLst>
          </p:cNvPr>
          <p:cNvSpPr txBox="1">
            <a:spLocks noGrp="1"/>
          </p:cNvSpPr>
          <p:nvPr>
            <p:ph type="title"/>
          </p:nvPr>
        </p:nvSpPr>
        <p:spPr>
          <a:xfrm>
            <a:off x="457200" y="274320"/>
            <a:ext cx="8213760" cy="1127160"/>
          </a:xfrm>
          <a:prstGeom prst="rect">
            <a:avLst/>
          </a:prstGeom>
          <a:noFill/>
          <a:ln>
            <a:noFill/>
          </a:ln>
        </p:spPr>
        <p:txBody>
          <a:bodyPr vert="horz" lIns="90000" tIns="46800" rIns="90000" bIns="46800" anchor="ctr" anchorCtr="0" compatLnSpc="1"/>
          <a:lstStyle/>
          <a:p>
            <a:endParaRPr lang="en-none"/>
          </a:p>
        </p:txBody>
      </p:sp>
      <p:sp>
        <p:nvSpPr>
          <p:cNvPr id="3" name="Text Placeholder 2">
            <a:extLst>
              <a:ext uri="{FF2B5EF4-FFF2-40B4-BE49-F238E27FC236}">
                <a16:creationId xmlns:a16="http://schemas.microsoft.com/office/drawing/2014/main" id="{2138AD83-5735-4CD0-BDB6-A2EC6F34AB4E}"/>
              </a:ext>
            </a:extLst>
          </p:cNvPr>
          <p:cNvSpPr txBox="1">
            <a:spLocks noGrp="1"/>
          </p:cNvSpPr>
          <p:nvPr>
            <p:ph type="body" idx="1"/>
          </p:nvPr>
        </p:nvSpPr>
        <p:spPr>
          <a:xfrm>
            <a:off x="457200" y="1600200"/>
            <a:ext cx="8213760" cy="4510079"/>
          </a:xfrm>
          <a:prstGeom prst="rect">
            <a:avLst/>
          </a:prstGeom>
          <a:noFill/>
          <a:ln>
            <a:noFill/>
          </a:ln>
        </p:spPr>
        <p:txBody>
          <a:bodyPr vert="horz" lIns="90000" tIns="46800" rIns="90000" bIns="4680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ne"/>
          </a:p>
        </p:txBody>
      </p:sp>
      <p:sp>
        <p:nvSpPr>
          <p:cNvPr id="4" name="Date Placeholder 3">
            <a:extLst>
              <a:ext uri="{FF2B5EF4-FFF2-40B4-BE49-F238E27FC236}">
                <a16:creationId xmlns:a16="http://schemas.microsoft.com/office/drawing/2014/main" id="{BEC88CFA-CD04-4D2A-97A3-7FA4620DB231}"/>
              </a:ext>
            </a:extLst>
          </p:cNvPr>
          <p:cNvSpPr txBox="1">
            <a:spLocks noGrp="1"/>
          </p:cNvSpPr>
          <p:nvPr>
            <p:ph type="dt" sz="half" idx="2"/>
          </p:nvPr>
        </p:nvSpPr>
        <p:spPr>
          <a:xfrm>
            <a:off x="456839" y="6356520"/>
            <a:ext cx="2117880" cy="34920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GB" sz="1800" b="0" i="0" u="none" strike="noStrike" baseline="0">
                <a:solidFill>
                  <a:srgbClr val="000000"/>
                </a:solidFill>
                <a:latin typeface="Calibri" pitchFamily="18"/>
                <a:ea typeface="ＭＳ Ｐゴシック" pitchFamily="2"/>
                <a:cs typeface="ＭＳ Ｐゴシック" pitchFamily="2"/>
              </a:defRPr>
            </a:lvl1pPr>
          </a:lstStyle>
          <a:p>
            <a:pPr lvl="0"/>
            <a:r>
              <a:rPr lang="en-GB"/>
              <a:t>20/01/19</a:t>
            </a:r>
          </a:p>
        </p:txBody>
      </p:sp>
      <p:sp>
        <p:nvSpPr>
          <p:cNvPr id="5" name="Freeform: Shape 4">
            <a:extLst>
              <a:ext uri="{FF2B5EF4-FFF2-40B4-BE49-F238E27FC236}">
                <a16:creationId xmlns:a16="http://schemas.microsoft.com/office/drawing/2014/main" id="{9C25ACA6-5664-4170-A649-0C0D83D648D2}"/>
              </a:ext>
            </a:extLst>
          </p:cNvPr>
          <p:cNvSpPr/>
          <p:nvPr/>
        </p:nvSpPr>
        <p:spPr>
          <a:xfrm>
            <a:off x="3124079" y="6356520"/>
            <a:ext cx="2895839"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6" name="Slide Number Placeholder 5">
            <a:extLst>
              <a:ext uri="{FF2B5EF4-FFF2-40B4-BE49-F238E27FC236}">
                <a16:creationId xmlns:a16="http://schemas.microsoft.com/office/drawing/2014/main" id="{9E00888D-5412-4FDD-9E33-EF49FF285F0C}"/>
              </a:ext>
            </a:extLst>
          </p:cNvPr>
          <p:cNvSpPr txBox="1">
            <a:spLocks noGrp="1"/>
          </p:cNvSpPr>
          <p:nvPr>
            <p:ph type="sldNum" sz="quarter" idx="4"/>
          </p:nvPr>
        </p:nvSpPr>
        <p:spPr>
          <a:xfrm>
            <a:off x="6552719" y="6356520"/>
            <a:ext cx="2117880" cy="34920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800" b="0" i="0" u="none" strike="noStrike" baseline="0">
                <a:solidFill>
                  <a:srgbClr val="000000"/>
                </a:solidFill>
                <a:latin typeface="Calibri" pitchFamily="18"/>
                <a:ea typeface="ＭＳ Ｐゴシック" pitchFamily="2"/>
                <a:cs typeface="ＭＳ Ｐゴシック" pitchFamily="2"/>
              </a:defRPr>
            </a:lvl1pPr>
          </a:lstStyle>
          <a:p>
            <a:pPr lvl="0"/>
            <a:fld id="{E1F539B4-8A3C-4DAD-BDE4-B6A70DB5B231}"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none" sz="4400" b="0" i="0" u="none" strike="noStrike" baseline="0">
          <a:ln>
            <a:noFill/>
          </a:ln>
          <a:solidFill>
            <a:srgbClr val="000000"/>
          </a:solidFill>
          <a:latin typeface="Calibri" pitchFamily="18"/>
          <a:ea typeface="ＭＳ Ｐゴシック" pitchFamily="2"/>
        </a:defRPr>
      </a:lvl1pPr>
    </p:titleStyle>
    <p:bodyStyle>
      <a:lvl1pPr marL="342720" marR="0" indent="-342720" algn="l" rtl="0" hangingPunct="0">
        <a:lnSpc>
          <a:spcPct val="100000"/>
        </a:lnSpc>
        <a:spcBef>
          <a:spcPts val="799"/>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none" sz="3200" b="0" i="0" u="none" strike="noStrike" baseline="0">
          <a:ln>
            <a:noFill/>
          </a:ln>
          <a:solidFill>
            <a:srgbClr val="000000"/>
          </a:solidFill>
          <a:latin typeface="Calibri" pitchFamily="18"/>
          <a:ea typeface="ＭＳ Ｐゴシック"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E096E-106F-4A54-B2F4-23EA32582A31}"/>
              </a:ext>
            </a:extLst>
          </p:cNvPr>
          <p:cNvSpPr txBox="1">
            <a:spLocks noGrp="1"/>
          </p:cNvSpPr>
          <p:nvPr>
            <p:ph type="title"/>
          </p:nvPr>
        </p:nvSpPr>
        <p:spPr>
          <a:xfrm>
            <a:off x="228600" y="456839"/>
            <a:ext cx="7756560" cy="1127160"/>
          </a:xfrm>
          <a:prstGeom prst="rect">
            <a:avLst/>
          </a:prstGeom>
          <a:noFill/>
          <a:ln>
            <a:noFill/>
          </a:ln>
        </p:spPr>
        <p:txBody>
          <a:bodyPr vert="horz" lIns="90000" tIns="46800" rIns="90000" bIns="46800" anchor="b" anchorCtr="0" compatLnSpc="1"/>
          <a:lstStyle/>
          <a:p>
            <a:endParaRPr lang="en-none"/>
          </a:p>
        </p:txBody>
      </p:sp>
      <p:sp>
        <p:nvSpPr>
          <p:cNvPr id="3" name="Text Placeholder 2">
            <a:extLst>
              <a:ext uri="{FF2B5EF4-FFF2-40B4-BE49-F238E27FC236}">
                <a16:creationId xmlns:a16="http://schemas.microsoft.com/office/drawing/2014/main" id="{2F6FED3A-588F-4E75-9DD5-9CA3C793831F}"/>
              </a:ext>
            </a:extLst>
          </p:cNvPr>
          <p:cNvSpPr txBox="1">
            <a:spLocks noGrp="1"/>
          </p:cNvSpPr>
          <p:nvPr>
            <p:ph type="body" idx="1"/>
          </p:nvPr>
        </p:nvSpPr>
        <p:spPr>
          <a:xfrm>
            <a:off x="685799" y="1981080"/>
            <a:ext cx="7756560" cy="4098960"/>
          </a:xfrm>
          <a:prstGeom prst="rect">
            <a:avLst/>
          </a:prstGeom>
          <a:noFill/>
          <a:ln>
            <a:noFill/>
          </a:ln>
        </p:spPr>
        <p:txBody>
          <a:bodyPr vert="horz" lIns="90000" tIns="46800" rIns="90000" bIns="4680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ne"/>
          </a:p>
        </p:txBody>
      </p:sp>
      <p:sp>
        <p:nvSpPr>
          <p:cNvPr id="4" name="Freeform: Shape 3">
            <a:extLst>
              <a:ext uri="{FF2B5EF4-FFF2-40B4-BE49-F238E27FC236}">
                <a16:creationId xmlns:a16="http://schemas.microsoft.com/office/drawing/2014/main" id="{1642C2D0-9B10-47A7-93B7-E7B0CC001AF1}"/>
              </a:ext>
            </a:extLst>
          </p:cNvPr>
          <p:cNvSpPr/>
          <p:nvPr/>
        </p:nvSpPr>
        <p:spPr>
          <a:xfrm>
            <a:off x="685799" y="6248520"/>
            <a:ext cx="190512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5" name="Freeform: Shape 4">
            <a:extLst>
              <a:ext uri="{FF2B5EF4-FFF2-40B4-BE49-F238E27FC236}">
                <a16:creationId xmlns:a16="http://schemas.microsoft.com/office/drawing/2014/main" id="{6B243232-2AEA-4A87-B09B-DCBCB342B005}"/>
              </a:ext>
            </a:extLst>
          </p:cNvPr>
          <p:cNvSpPr/>
          <p:nvPr/>
        </p:nvSpPr>
        <p:spPr>
          <a:xfrm>
            <a:off x="5562720" y="6172200"/>
            <a:ext cx="2895479"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6" name="Slide Number Placeholder 5">
            <a:extLst>
              <a:ext uri="{FF2B5EF4-FFF2-40B4-BE49-F238E27FC236}">
                <a16:creationId xmlns:a16="http://schemas.microsoft.com/office/drawing/2014/main" id="{7039546D-A03B-49CE-84B5-27333F0DCD59}"/>
              </a:ext>
            </a:extLst>
          </p:cNvPr>
          <p:cNvSpPr txBox="1">
            <a:spLocks noGrp="1"/>
          </p:cNvSpPr>
          <p:nvPr>
            <p:ph type="sldNum" sz="quarter" idx="4"/>
          </p:nvPr>
        </p:nvSpPr>
        <p:spPr>
          <a:xfrm>
            <a:off x="6553080" y="6248520"/>
            <a:ext cx="1889280" cy="441360"/>
          </a:xfrm>
          <a:prstGeom prst="rect">
            <a:avLst/>
          </a:prstGeom>
          <a:noFill/>
          <a:ln>
            <a:noFill/>
          </a:ln>
        </p:spPr>
        <p:txBody>
          <a:bodyPr wrap="square" lIns="90000" tIns="46800" rIns="90000" bIns="46800" anchor="t" anchorCtr="0">
            <a:noAutofit/>
          </a:bodyPr>
          <a:lstStyle>
            <a:lvl1pPr marL="0" marR="0" lvl="0" indent="0" algn="r" rtl="0" hangingPunct="1">
              <a:lnSpc>
                <a:spcPct val="100000"/>
              </a:lnSpc>
              <a:spcBef>
                <a:spcPts val="873"/>
              </a:spcBef>
              <a:spcAft>
                <a:spcPts val="0"/>
              </a:spcAft>
              <a:buNone/>
              <a:tabLst/>
              <a:defRPr lang="en-US" sz="1400" kern="1200">
                <a:solidFill>
                  <a:srgbClr val="CCECFF"/>
                </a:solidFill>
                <a:latin typeface="Tinos" pitchFamily="18"/>
                <a:ea typeface="Arial Unicode MS" pitchFamily="2"/>
                <a:cs typeface="Arial Unicode MS" pitchFamily="2"/>
              </a:defRPr>
            </a:lvl1pPr>
          </a:lstStyle>
          <a:p>
            <a:pPr lvl="0"/>
            <a:fld id="{4A51BEE3-A4F7-4B9B-A7E3-32149C82E6FF}" type="slidenum">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none" sz="4400" b="0" i="0" u="none" strike="noStrike" kern="1200" baseline="0">
          <a:ln>
            <a:noFill/>
          </a:ln>
          <a:solidFill>
            <a:srgbClr val="CCFFFF"/>
          </a:solidFill>
          <a:latin typeface="Tahoma" pitchFamily="18"/>
          <a:ea typeface="ＭＳ Ｐゴシック" pitchFamily="2"/>
        </a:defRPr>
      </a:lvl1pPr>
    </p:titleStyle>
    <p:bodyStyle>
      <a:lvl1pPr marL="342720" marR="0" indent="-342720" algn="l" rtl="0" hangingPunct="0">
        <a:lnSpc>
          <a:spcPct val="100000"/>
        </a:lnSpc>
        <a:spcBef>
          <a:spcPts val="799"/>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none" sz="3200" b="0" i="0" u="none" strike="noStrike" kern="1200" baseline="0">
          <a:ln>
            <a:noFill/>
          </a:ln>
          <a:solidFill>
            <a:srgbClr val="CCECFF"/>
          </a:solidFill>
          <a:latin typeface="Tahoma" pitchFamily="18"/>
          <a:ea typeface="ＭＳ Ｐゴシック"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22454-CB0F-484D-975D-FCCEC8FA95AC}"/>
              </a:ext>
            </a:extLst>
          </p:cNvPr>
          <p:cNvSpPr txBox="1">
            <a:spLocks noGrp="1"/>
          </p:cNvSpPr>
          <p:nvPr>
            <p:ph type="title"/>
          </p:nvPr>
        </p:nvSpPr>
        <p:spPr>
          <a:xfrm>
            <a:off x="228600" y="456839"/>
            <a:ext cx="7756560" cy="1127160"/>
          </a:xfrm>
          <a:prstGeom prst="rect">
            <a:avLst/>
          </a:prstGeom>
          <a:noFill/>
          <a:ln>
            <a:noFill/>
          </a:ln>
        </p:spPr>
        <p:txBody>
          <a:bodyPr vert="horz" lIns="90000" tIns="46800" rIns="90000" bIns="46800" anchor="b" anchorCtr="0" compatLnSpc="1"/>
          <a:lstStyle/>
          <a:p>
            <a:endParaRPr lang="en-none"/>
          </a:p>
        </p:txBody>
      </p:sp>
      <p:sp>
        <p:nvSpPr>
          <p:cNvPr id="3" name="Text Placeholder 2">
            <a:extLst>
              <a:ext uri="{FF2B5EF4-FFF2-40B4-BE49-F238E27FC236}">
                <a16:creationId xmlns:a16="http://schemas.microsoft.com/office/drawing/2014/main" id="{4C85E838-C9E1-46D5-AAD1-3D3456899063}"/>
              </a:ext>
            </a:extLst>
          </p:cNvPr>
          <p:cNvSpPr txBox="1">
            <a:spLocks noGrp="1"/>
          </p:cNvSpPr>
          <p:nvPr>
            <p:ph type="body" idx="1"/>
          </p:nvPr>
        </p:nvSpPr>
        <p:spPr>
          <a:xfrm>
            <a:off x="685799" y="1981080"/>
            <a:ext cx="7756560" cy="4098960"/>
          </a:xfrm>
          <a:prstGeom prst="rect">
            <a:avLst/>
          </a:prstGeom>
          <a:noFill/>
          <a:ln>
            <a:noFill/>
          </a:ln>
        </p:spPr>
        <p:txBody>
          <a:bodyPr vert="horz" lIns="90000" tIns="46800" rIns="90000" bIns="4680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ne"/>
          </a:p>
        </p:txBody>
      </p:sp>
      <p:sp>
        <p:nvSpPr>
          <p:cNvPr id="4" name="Freeform: Shape 3">
            <a:extLst>
              <a:ext uri="{FF2B5EF4-FFF2-40B4-BE49-F238E27FC236}">
                <a16:creationId xmlns:a16="http://schemas.microsoft.com/office/drawing/2014/main" id="{65D878B8-808A-44ED-B3C0-D134C3972F81}"/>
              </a:ext>
            </a:extLst>
          </p:cNvPr>
          <p:cNvSpPr/>
          <p:nvPr/>
        </p:nvSpPr>
        <p:spPr>
          <a:xfrm>
            <a:off x="685799" y="6248520"/>
            <a:ext cx="190512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5" name="Freeform: Shape 4">
            <a:extLst>
              <a:ext uri="{FF2B5EF4-FFF2-40B4-BE49-F238E27FC236}">
                <a16:creationId xmlns:a16="http://schemas.microsoft.com/office/drawing/2014/main" id="{BC40D677-93BB-4A28-A824-6F5A5A245FD3}"/>
              </a:ext>
            </a:extLst>
          </p:cNvPr>
          <p:cNvSpPr/>
          <p:nvPr/>
        </p:nvSpPr>
        <p:spPr>
          <a:xfrm>
            <a:off x="5562720" y="6172200"/>
            <a:ext cx="2895479"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6" name="Slide Number Placeholder 5">
            <a:extLst>
              <a:ext uri="{FF2B5EF4-FFF2-40B4-BE49-F238E27FC236}">
                <a16:creationId xmlns:a16="http://schemas.microsoft.com/office/drawing/2014/main" id="{59892F7D-0682-4D37-A115-D028336BE036}"/>
              </a:ext>
            </a:extLst>
          </p:cNvPr>
          <p:cNvSpPr txBox="1">
            <a:spLocks noGrp="1"/>
          </p:cNvSpPr>
          <p:nvPr>
            <p:ph type="sldNum" sz="quarter" idx="4"/>
          </p:nvPr>
        </p:nvSpPr>
        <p:spPr>
          <a:xfrm>
            <a:off x="6553080" y="6248520"/>
            <a:ext cx="1889280" cy="441360"/>
          </a:xfrm>
          <a:prstGeom prst="rect">
            <a:avLst/>
          </a:prstGeom>
          <a:noFill/>
          <a:ln>
            <a:noFill/>
          </a:ln>
        </p:spPr>
        <p:txBody>
          <a:bodyPr wrap="square" lIns="90000" tIns="46800" rIns="90000" bIns="46800" anchor="t" anchorCtr="0">
            <a:noAutofit/>
          </a:bodyPr>
          <a:lstStyle>
            <a:lvl1pPr marL="0" marR="0" lvl="0" indent="0" algn="r" rtl="0" hangingPunct="1">
              <a:lnSpc>
                <a:spcPct val="100000"/>
              </a:lnSpc>
              <a:spcBef>
                <a:spcPts val="873"/>
              </a:spcBef>
              <a:spcAft>
                <a:spcPts val="0"/>
              </a:spcAft>
              <a:buNone/>
              <a:tabLst/>
              <a:defRPr lang="en-US" sz="1400" kern="1200">
                <a:solidFill>
                  <a:srgbClr val="CCECFF"/>
                </a:solidFill>
                <a:latin typeface="Tinos" pitchFamily="18"/>
                <a:ea typeface="Arial Unicode MS" pitchFamily="2"/>
                <a:cs typeface="Arial Unicode MS" pitchFamily="2"/>
              </a:defRPr>
            </a:lvl1pPr>
          </a:lstStyle>
          <a:p>
            <a:pPr lvl="0"/>
            <a:fld id="{AC9D6E1C-5B83-49B7-8D96-1EA541ABA58A}" type="slidenum">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none" sz="4400" b="0" i="0" u="none" strike="noStrike" kern="1200" baseline="0">
          <a:ln>
            <a:noFill/>
          </a:ln>
          <a:solidFill>
            <a:srgbClr val="CCFFFF"/>
          </a:solidFill>
          <a:latin typeface="Tahoma" pitchFamily="18"/>
          <a:ea typeface="ＭＳ Ｐゴシック" pitchFamily="2"/>
        </a:defRPr>
      </a:lvl1pPr>
    </p:titleStyle>
    <p:bodyStyle>
      <a:lvl1pPr marL="342720" marR="0" indent="-342720" algn="l" rtl="0" hangingPunct="0">
        <a:lnSpc>
          <a:spcPct val="100000"/>
        </a:lnSpc>
        <a:spcBef>
          <a:spcPts val="799"/>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none" sz="3200" b="0" i="0" u="none" strike="noStrike" kern="1200" baseline="0">
          <a:ln>
            <a:noFill/>
          </a:ln>
          <a:solidFill>
            <a:srgbClr val="CCECFF"/>
          </a:solidFill>
          <a:latin typeface="Tahoma" pitchFamily="18"/>
          <a:ea typeface="ＭＳ Ｐゴシック"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E1221-5D03-43B8-BF0D-2B3E4F25F263}"/>
              </a:ext>
            </a:extLst>
          </p:cNvPr>
          <p:cNvSpPr txBox="1">
            <a:spLocks noGrp="1"/>
          </p:cNvSpPr>
          <p:nvPr>
            <p:ph type="title"/>
          </p:nvPr>
        </p:nvSpPr>
        <p:spPr>
          <a:xfrm>
            <a:off x="227880" y="456839"/>
            <a:ext cx="7759800" cy="1130400"/>
          </a:xfrm>
          <a:prstGeom prst="rect">
            <a:avLst/>
          </a:prstGeom>
          <a:noFill/>
          <a:ln>
            <a:noFill/>
          </a:ln>
        </p:spPr>
        <p:txBody>
          <a:bodyPr vert="horz" lIns="90000" tIns="46800" rIns="90000" bIns="46800" anchor="b" anchorCtr="0" compatLnSpc="1"/>
          <a:lstStyle/>
          <a:p>
            <a:endParaRPr lang="en-none"/>
          </a:p>
        </p:txBody>
      </p:sp>
      <p:sp>
        <p:nvSpPr>
          <p:cNvPr id="3" name="Text Placeholder 2">
            <a:extLst>
              <a:ext uri="{FF2B5EF4-FFF2-40B4-BE49-F238E27FC236}">
                <a16:creationId xmlns:a16="http://schemas.microsoft.com/office/drawing/2014/main" id="{CC8A36C8-A13D-4512-82CC-D2A94C471B8A}"/>
              </a:ext>
            </a:extLst>
          </p:cNvPr>
          <p:cNvSpPr txBox="1">
            <a:spLocks noGrp="1"/>
          </p:cNvSpPr>
          <p:nvPr>
            <p:ph type="body" idx="1"/>
          </p:nvPr>
        </p:nvSpPr>
        <p:spPr>
          <a:xfrm>
            <a:off x="685079" y="1980360"/>
            <a:ext cx="7759800" cy="4102200"/>
          </a:xfrm>
          <a:prstGeom prst="rect">
            <a:avLst/>
          </a:prstGeom>
          <a:noFill/>
          <a:ln>
            <a:noFill/>
          </a:ln>
        </p:spPr>
        <p:txBody>
          <a:bodyPr vert="horz" lIns="90000" tIns="46800" rIns="90000" bIns="4680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ne"/>
          </a:p>
        </p:txBody>
      </p:sp>
      <p:sp>
        <p:nvSpPr>
          <p:cNvPr id="4" name="Freeform: Shape 3">
            <a:extLst>
              <a:ext uri="{FF2B5EF4-FFF2-40B4-BE49-F238E27FC236}">
                <a16:creationId xmlns:a16="http://schemas.microsoft.com/office/drawing/2014/main" id="{462B2084-C0F0-4481-883E-E6A687A7FDC2}"/>
              </a:ext>
            </a:extLst>
          </p:cNvPr>
          <p:cNvSpPr/>
          <p:nvPr/>
        </p:nvSpPr>
        <p:spPr>
          <a:xfrm>
            <a:off x="685799" y="6248160"/>
            <a:ext cx="190512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5" name="Freeform: Shape 4">
            <a:extLst>
              <a:ext uri="{FF2B5EF4-FFF2-40B4-BE49-F238E27FC236}">
                <a16:creationId xmlns:a16="http://schemas.microsoft.com/office/drawing/2014/main" id="{BA19B077-6BCA-424D-A675-52F6D8EEDF7D}"/>
              </a:ext>
            </a:extLst>
          </p:cNvPr>
          <p:cNvSpPr/>
          <p:nvPr/>
        </p:nvSpPr>
        <p:spPr>
          <a:xfrm>
            <a:off x="5562360" y="6172200"/>
            <a:ext cx="2895479"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6" name="Slide Number Placeholder 5">
            <a:extLst>
              <a:ext uri="{FF2B5EF4-FFF2-40B4-BE49-F238E27FC236}">
                <a16:creationId xmlns:a16="http://schemas.microsoft.com/office/drawing/2014/main" id="{E08B237C-E500-4742-BE61-8622C15081CE}"/>
              </a:ext>
            </a:extLst>
          </p:cNvPr>
          <p:cNvSpPr txBox="1">
            <a:spLocks noGrp="1"/>
          </p:cNvSpPr>
          <p:nvPr>
            <p:ph type="sldNum" sz="quarter" idx="4"/>
          </p:nvPr>
        </p:nvSpPr>
        <p:spPr>
          <a:xfrm>
            <a:off x="6552360" y="6248160"/>
            <a:ext cx="1892519" cy="444240"/>
          </a:xfrm>
          <a:prstGeom prst="rect">
            <a:avLst/>
          </a:prstGeom>
          <a:noFill/>
          <a:ln>
            <a:noFill/>
          </a:ln>
        </p:spPr>
        <p:txBody>
          <a:bodyPr wrap="square" lIns="90000" tIns="46800" rIns="90000" bIns="46800" anchor="t" anchorCtr="0">
            <a:noAutofit/>
          </a:bodyPr>
          <a:lstStyle>
            <a:lvl1pPr marL="0" marR="0" lvl="0" indent="0" algn="r" rtl="0" hangingPunct="1">
              <a:lnSpc>
                <a:spcPct val="100000"/>
              </a:lnSpc>
              <a:spcBef>
                <a:spcPts val="873"/>
              </a:spcBef>
              <a:spcAft>
                <a:spcPts val="0"/>
              </a:spcAft>
              <a:buNone/>
              <a:tabLst/>
              <a:defRPr lang="en-US" sz="1400" kern="1200">
                <a:solidFill>
                  <a:srgbClr val="CCECFF"/>
                </a:solidFill>
                <a:latin typeface="Tinos" pitchFamily="18"/>
                <a:ea typeface="Arial Unicode MS" pitchFamily="2"/>
                <a:cs typeface="Arial Unicode MS" pitchFamily="2"/>
              </a:defRPr>
            </a:lvl1pPr>
          </a:lstStyle>
          <a:p>
            <a:pPr lvl="0"/>
            <a:fld id="{F708828D-974D-4195-A2A0-E7B98504CE55}" type="slidenum">
              <a:t>‹#›</a:t>
            </a:fld>
            <a:endParaRPr lang="en-US"/>
          </a:p>
        </p:txBody>
      </p:sp>
      <p:sp>
        <p:nvSpPr>
          <p:cNvPr id="7" name="Date Placeholder 6">
            <a:extLst>
              <a:ext uri="{FF2B5EF4-FFF2-40B4-BE49-F238E27FC236}">
                <a16:creationId xmlns:a16="http://schemas.microsoft.com/office/drawing/2014/main" id="{8B72D501-EB5A-46FF-8A3C-1E526D537D2D}"/>
              </a:ext>
            </a:extLst>
          </p:cNvPr>
          <p:cNvSpPr txBox="1">
            <a:spLocks noGrp="1"/>
          </p:cNvSpPr>
          <p:nvPr>
            <p:ph type="dt" sz="half" idx="2"/>
          </p:nvPr>
        </p:nvSpPr>
        <p:spPr>
          <a:xfrm>
            <a:off x="457200" y="6247080"/>
            <a:ext cx="2130120" cy="472680"/>
          </a:xfrm>
          <a:prstGeom prst="rect">
            <a:avLst/>
          </a:prstGeom>
          <a:noFill/>
          <a:ln>
            <a:noFill/>
          </a:ln>
        </p:spPr>
        <p:txBody>
          <a:bodyPr lIns="90000" tIns="46800" rIns="90000" bIns="46800" anchor="t" anchorCtr="0">
            <a:noAutofit/>
          </a:bodyPr>
          <a:lstStyle>
            <a:lvl1pPr lvl="0" rtl="0" hangingPunct="0">
              <a:buNone/>
              <a:tabLst/>
              <a:defRPr lang="en-none" sz="1400" kern="1200">
                <a:latin typeface="Times New Roman" pitchFamily="18"/>
                <a:ea typeface="Arial Unicode MS" pitchFamily="2"/>
                <a:cs typeface="Tahoma" pitchFamily="2"/>
              </a:defRPr>
            </a:lvl1pPr>
          </a:lstStyle>
          <a:p>
            <a:pPr lvl="0"/>
            <a:endParaRPr lang="en-none"/>
          </a:p>
        </p:txBody>
      </p:sp>
      <p:sp>
        <p:nvSpPr>
          <p:cNvPr id="8" name="Footer Placeholder 7">
            <a:extLst>
              <a:ext uri="{FF2B5EF4-FFF2-40B4-BE49-F238E27FC236}">
                <a16:creationId xmlns:a16="http://schemas.microsoft.com/office/drawing/2014/main" id="{49E71FDA-F7D8-4D63-9B26-40B2A6584FF1}"/>
              </a:ext>
            </a:extLst>
          </p:cNvPr>
          <p:cNvSpPr txBox="1">
            <a:spLocks noGrp="1"/>
          </p:cNvSpPr>
          <p:nvPr>
            <p:ph type="ftr" sz="quarter" idx="3"/>
          </p:nvPr>
        </p:nvSpPr>
        <p:spPr>
          <a:xfrm>
            <a:off x="3126600" y="6247080"/>
            <a:ext cx="2898000" cy="472680"/>
          </a:xfrm>
          <a:prstGeom prst="rect">
            <a:avLst/>
          </a:prstGeom>
          <a:noFill/>
          <a:ln>
            <a:noFill/>
          </a:ln>
        </p:spPr>
        <p:txBody>
          <a:bodyPr lIns="90000" tIns="46800" rIns="90000" bIns="46800" anchor="t" anchorCtr="0">
            <a:noAutofit/>
          </a:bodyPr>
          <a:lstStyle>
            <a:lvl1pPr lvl="0" algn="ctr" rtl="0" hangingPunct="0">
              <a:buNone/>
              <a:tabLst/>
              <a:defRPr lang="en-none" sz="1400" kern="1200">
                <a:latin typeface="Times New Roman" pitchFamily="18"/>
                <a:ea typeface="Arial Unicode MS" pitchFamily="2"/>
                <a:cs typeface="Tahoma" pitchFamily="2"/>
              </a:defRPr>
            </a:lvl1pPr>
          </a:lstStyle>
          <a:p>
            <a:pPr lvl="0"/>
            <a:endParaRPr lang="en-none"/>
          </a:p>
        </p:txBody>
      </p:sp>
    </p:spTree>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none" sz="4400" b="0" i="0" u="none" strike="noStrike" kern="1200" baseline="0">
          <a:ln>
            <a:noFill/>
          </a:ln>
          <a:solidFill>
            <a:srgbClr val="CCFFFF"/>
          </a:solidFill>
          <a:latin typeface="Tahoma" pitchFamily="18"/>
          <a:ea typeface="ＭＳ Ｐゴシック" pitchFamily="2"/>
        </a:defRPr>
      </a:lvl1pPr>
    </p:titleStyle>
    <p:bodyStyle>
      <a:lvl1pPr marL="342000" marR="0" indent="-342000" algn="l" rtl="0" hangingPunct="0">
        <a:lnSpc>
          <a:spcPct val="100000"/>
        </a:lnSpc>
        <a:spcBef>
          <a:spcPts val="797"/>
        </a:spcBef>
        <a:spcAft>
          <a:spcPts val="0"/>
        </a:spcAft>
        <a:tabLst>
          <a:tab pos="342000" algn="l"/>
          <a:tab pos="456120" algn="l"/>
          <a:tab pos="913320" algn="l"/>
          <a:tab pos="1370519" algn="l"/>
          <a:tab pos="1827719" algn="l"/>
          <a:tab pos="2284919" algn="l"/>
          <a:tab pos="2742119" algn="l"/>
          <a:tab pos="3199320" algn="l"/>
          <a:tab pos="3656519" algn="l"/>
          <a:tab pos="4113720" algn="l"/>
          <a:tab pos="4570919" algn="l"/>
          <a:tab pos="5028120" algn="l"/>
          <a:tab pos="5485320" algn="l"/>
          <a:tab pos="5942520" algn="l"/>
          <a:tab pos="6399720" algn="l"/>
          <a:tab pos="6856920" algn="l"/>
          <a:tab pos="7314120" algn="l"/>
          <a:tab pos="7771320" algn="l"/>
          <a:tab pos="8228520" algn="l"/>
          <a:tab pos="8685720" algn="l"/>
          <a:tab pos="9142920" algn="l"/>
        </a:tabLst>
        <a:defRPr lang="en-none" sz="3200" b="0" i="0" u="none" strike="noStrike" kern="1200" baseline="0">
          <a:ln>
            <a:noFill/>
          </a:ln>
          <a:solidFill>
            <a:srgbClr val="CCECFF"/>
          </a:solidFill>
          <a:latin typeface="Tahoma" pitchFamily="18"/>
          <a:ea typeface="ＭＳ Ｐゴシック"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0.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45C769C-4976-430B-AA7A-824834711BA2}"/>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B0CFD955-950D-4A6F-BE3A-A15820374627}" type="slidenum">
              <a:rPr lang="en-US" sz="1200" b="0" i="0" u="none" strike="noStrike" baseline="0">
                <a:ln>
                  <a:noFill/>
                </a:ln>
                <a:solidFill>
                  <a:srgbClr val="898989"/>
                </a:solidFill>
                <a:latin typeface="Calibri" pitchFamily="18"/>
                <a:ea typeface="ＭＳ Ｐゴシック" pitchFamily="2"/>
                <a:cs typeface="ＭＳ Ｐゴシック" pitchFamily="2"/>
              </a:rPr>
              <a:t>1</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pic>
        <p:nvPicPr>
          <p:cNvPr id="3" name="Picture 2">
            <a:extLst>
              <a:ext uri="{FF2B5EF4-FFF2-40B4-BE49-F238E27FC236}">
                <a16:creationId xmlns:a16="http://schemas.microsoft.com/office/drawing/2014/main" id="{ADB22B18-4442-48E2-A31C-3551DE2FF868}"/>
              </a:ext>
            </a:extLst>
          </p:cNvPr>
          <p:cNvPicPr>
            <a:picLocks noChangeAspect="1"/>
          </p:cNvPicPr>
          <p:nvPr/>
        </p:nvPicPr>
        <p:blipFill>
          <a:blip r:embed="rId3">
            <a:lum/>
            <a:alphaModFix/>
          </a:blip>
          <a:srcRect/>
          <a:stretch>
            <a:fillRect/>
          </a:stretch>
        </p:blipFill>
        <p:spPr>
          <a:xfrm>
            <a:off x="-11160" y="0"/>
            <a:ext cx="2095560" cy="914400"/>
          </a:xfrm>
          <a:prstGeom prst="rect">
            <a:avLst/>
          </a:prstGeom>
          <a:noFill/>
          <a:ln>
            <a:noFill/>
          </a:ln>
        </p:spPr>
      </p:pic>
      <p:sp>
        <p:nvSpPr>
          <p:cNvPr id="4" name="Freeform: Shape 3">
            <a:extLst>
              <a:ext uri="{FF2B5EF4-FFF2-40B4-BE49-F238E27FC236}">
                <a16:creationId xmlns:a16="http://schemas.microsoft.com/office/drawing/2014/main" id="{64C44DF2-6FD6-470D-894E-188115D6975A}"/>
              </a:ext>
            </a:extLst>
          </p:cNvPr>
          <p:cNvSpPr/>
          <p:nvPr/>
        </p:nvSpPr>
        <p:spPr>
          <a:xfrm>
            <a:off x="311040" y="1359000"/>
            <a:ext cx="4944600" cy="4178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800" b="1" i="0" u="none" strike="noStrike" baseline="0" dirty="0">
                <a:ln>
                  <a:noFill/>
                </a:ln>
                <a:solidFill>
                  <a:srgbClr val="000000"/>
                </a:solidFill>
                <a:latin typeface="Calibri" pitchFamily="18"/>
                <a:ea typeface="ＭＳ Ｐゴシック" pitchFamily="2"/>
                <a:cs typeface="ＭＳ Ｐゴシック" pitchFamily="2"/>
              </a:rPr>
              <a:t>Macroeconomics II</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sng" strike="noStrike" baseline="0">
                <a:ln>
                  <a:noFill/>
                </a:ln>
                <a:solidFill>
                  <a:srgbClr val="000000"/>
                </a:solidFill>
                <a:uFillTx/>
                <a:latin typeface="Calibri" pitchFamily="18"/>
                <a:ea typeface="ＭＳ Ｐゴシック" pitchFamily="2"/>
                <a:cs typeface="ＭＳ Ｐゴシック" pitchFamily="2"/>
              </a:rPr>
              <a:t>Lecture 02 </a:t>
            </a:r>
            <a:r>
              <a:rPr lang="en-US" sz="2400" b="1" i="0" u="none" strike="noStrike" baseline="0">
                <a:ln>
                  <a:noFill/>
                </a:ln>
                <a:solidFill>
                  <a:srgbClr val="000000"/>
                </a:solidFill>
                <a:latin typeface="Calibri" pitchFamily="18"/>
                <a:ea typeface="ＭＳ Ｐゴシック" pitchFamily="2"/>
                <a:cs typeface="ＭＳ Ｐゴシック" pitchFamily="2"/>
              </a:rPr>
              <a:t>(Feb 2023)</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1" i="0" u="none" strike="noStrike" baseline="0" dirty="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1" i="0" u="none" strike="noStrike" baseline="0" dirty="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1" i="0" u="none" strike="noStrike" baseline="0" dirty="0">
              <a:ln>
                <a:noFill/>
              </a:ln>
              <a:solidFill>
                <a:srgbClr val="0070C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dirty="0">
                <a:ln>
                  <a:noFill/>
                </a:ln>
                <a:solidFill>
                  <a:srgbClr val="0070C0"/>
                </a:solidFill>
                <a:latin typeface="Calibri" pitchFamily="18"/>
                <a:ea typeface="ＭＳ Ｐゴシック" pitchFamily="2"/>
                <a:cs typeface="ＭＳ Ｐゴシック" pitchFamily="2"/>
              </a:rPr>
              <a:t>A map of the early theories of growth</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dirty="0">
                <a:ln>
                  <a:noFill/>
                </a:ln>
                <a:solidFill>
                  <a:srgbClr val="0070C0"/>
                </a:solidFill>
                <a:latin typeface="Calibri" pitchFamily="18"/>
                <a:ea typeface="ＭＳ Ｐゴシック" pitchFamily="2"/>
                <a:cs typeface="ＭＳ Ｐゴシック" pitchFamily="2"/>
              </a:rPr>
              <a:t>The classical school</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dirty="0">
                <a:ln>
                  <a:noFill/>
                </a:ln>
                <a:solidFill>
                  <a:srgbClr val="0070C0"/>
                </a:solidFill>
                <a:latin typeface="Calibri" pitchFamily="18"/>
                <a:ea typeface="ＭＳ Ｐゴシック" pitchFamily="2"/>
                <a:cs typeface="ＭＳ Ｐゴシック" pitchFamily="2"/>
              </a:rPr>
              <a:t>Accumulation and distribution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70C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400" b="0" i="0" u="none" strike="noStrike" baseline="0" dirty="0">
              <a:ln>
                <a:noFill/>
              </a:ln>
              <a:solidFill>
                <a:srgbClr val="0070C0"/>
              </a:solidFill>
              <a:latin typeface="Calibri" pitchFamily="18"/>
              <a:ea typeface="ＭＳ Ｐゴシック" pitchFamily="2"/>
              <a:cs typeface="ＭＳ Ｐゴシック"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E7F5EAA-F42A-4810-A19E-E9DEC2104212}"/>
              </a:ext>
            </a:extLst>
          </p:cNvPr>
          <p:cNvSpPr/>
          <p:nvPr/>
        </p:nvSpPr>
        <p:spPr>
          <a:xfrm>
            <a:off x="231840" y="131760"/>
            <a:ext cx="1123920" cy="490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3" name="Picture 2">
            <a:extLst>
              <a:ext uri="{FF2B5EF4-FFF2-40B4-BE49-F238E27FC236}">
                <a16:creationId xmlns:a16="http://schemas.microsoft.com/office/drawing/2014/main" id="{0D7A00F5-5634-43CD-9FF1-7C1C21ECD337}"/>
              </a:ext>
            </a:extLst>
          </p:cNvPr>
          <p:cNvPicPr>
            <a:picLocks noChangeAspect="1"/>
          </p:cNvPicPr>
          <p:nvPr/>
        </p:nvPicPr>
        <p:blipFill>
          <a:blip r:embed="rId3">
            <a:lum/>
            <a:alphaModFix/>
          </a:blip>
          <a:srcRect/>
          <a:stretch>
            <a:fillRect/>
          </a:stretch>
        </p:blipFill>
        <p:spPr>
          <a:xfrm>
            <a:off x="185760" y="419040"/>
            <a:ext cx="8678880" cy="6508799"/>
          </a:xfrm>
          <a:prstGeom prst="rect">
            <a:avLst/>
          </a:prstGeom>
          <a:noFill/>
          <a:ln>
            <a:noFill/>
          </a:ln>
        </p:spPr>
      </p:pic>
      <p:pic>
        <p:nvPicPr>
          <p:cNvPr id="4" name="Picture 3">
            <a:extLst>
              <a:ext uri="{FF2B5EF4-FFF2-40B4-BE49-F238E27FC236}">
                <a16:creationId xmlns:a16="http://schemas.microsoft.com/office/drawing/2014/main" id="{3C2F7727-C776-42F4-94AE-5C3CAF84FC68}"/>
              </a:ext>
            </a:extLst>
          </p:cNvPr>
          <p:cNvPicPr>
            <a:picLocks noChangeAspect="1"/>
          </p:cNvPicPr>
          <p:nvPr/>
        </p:nvPicPr>
        <p:blipFill>
          <a:blip r:embed="rId4">
            <a:lum/>
            <a:alphaModFix/>
          </a:blip>
          <a:srcRect/>
          <a:stretch>
            <a:fillRect/>
          </a:stretch>
        </p:blipFill>
        <p:spPr>
          <a:xfrm>
            <a:off x="185760" y="128520"/>
            <a:ext cx="1326960" cy="5810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B855E7D-F308-4ACC-A13D-BA0B2B57CEA0}"/>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fld id="{73EAD261-EA28-425D-8311-8A17D486EBE2}" type="slidenum">
              <a:t>11</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563AC90E-3511-42AD-8BF3-6CC46C49ED9A}"/>
              </a:ext>
            </a:extLst>
          </p:cNvPr>
          <p:cNvSpPr/>
          <p:nvPr/>
        </p:nvSpPr>
        <p:spPr>
          <a:xfrm>
            <a:off x="96840" y="1036800"/>
            <a:ext cx="8877240" cy="5307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1" i="0" u="none" strike="noStrike" baseline="0">
                <a:ln>
                  <a:noFill/>
                </a:ln>
                <a:solidFill>
                  <a:srgbClr val="0070C0"/>
                </a:solidFill>
                <a:latin typeface="Calibri" pitchFamily="18"/>
                <a:ea typeface="ＭＳ Ｐゴシック" pitchFamily="2"/>
                <a:cs typeface="ＭＳ Ｐゴシック" pitchFamily="2"/>
              </a:rPr>
              <a:t>David Ricardo </a:t>
            </a:r>
            <a:r>
              <a:rPr lang="en-US" sz="1800" b="0" i="0" u="none" strike="noStrike" baseline="0">
                <a:ln>
                  <a:noFill/>
                </a:ln>
                <a:solidFill>
                  <a:srgbClr val="000000"/>
                </a:solidFill>
                <a:latin typeface="Calibri" pitchFamily="18"/>
                <a:ea typeface="ＭＳ Ｐゴシック" pitchFamily="2"/>
                <a:cs typeface="ＭＳ Ｐゴシック" pitchFamily="2"/>
              </a:rPr>
              <a:t>(n. 1772) (</a:t>
            </a:r>
            <a:r>
              <a:rPr lang="en-US" sz="1800" b="0" i="1" u="none" strike="noStrike" baseline="0">
                <a:ln>
                  <a:noFill/>
                </a:ln>
                <a:solidFill>
                  <a:srgbClr val="000000"/>
                </a:solidFill>
                <a:latin typeface="Calibri" pitchFamily="18"/>
                <a:ea typeface="ＭＳ Ｐゴシック" pitchFamily="2"/>
                <a:cs typeface="ＭＳ Ｐゴシック" pitchFamily="2"/>
              </a:rPr>
              <a:t>On the Principles of Political Economy and Taxation</a:t>
            </a:r>
            <a:r>
              <a:rPr lang="en-US" sz="1800" b="0" i="0" u="none" strike="noStrike" baseline="0">
                <a:ln>
                  <a:noFill/>
                </a:ln>
                <a:solidFill>
                  <a:srgbClr val="000000"/>
                </a:solidFill>
                <a:latin typeface="Calibri" pitchFamily="18"/>
                <a:ea typeface="ＭＳ Ｐゴシック" pitchFamily="2"/>
                <a:cs typeface="ＭＳ Ｐゴシック" pitchFamily="2"/>
              </a:rPr>
              <a:t>, p. 1817)</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sng" strike="noStrike" baseline="0">
                <a:ln>
                  <a:noFill/>
                </a:ln>
                <a:solidFill>
                  <a:srgbClr val="000000"/>
                </a:solidFill>
                <a:uFillTx/>
                <a:latin typeface="Calibri" pitchFamily="18"/>
                <a:ea typeface="ＭＳ Ｐゴシック" pitchFamily="2"/>
                <a:cs typeface="ＭＳ Ｐゴシック" pitchFamily="2"/>
              </a:rPr>
              <a:t>income distribution</a:t>
            </a:r>
            <a:r>
              <a:rPr lang="en-US" sz="2000" b="0" i="0" u="none" strike="noStrike" baseline="0">
                <a:ln>
                  <a:noFill/>
                </a:ln>
                <a:solidFill>
                  <a:srgbClr val="000000"/>
                </a:solidFill>
                <a:latin typeface="Calibri" pitchFamily="18"/>
                <a:ea typeface="ＭＳ Ｐゴシック" pitchFamily="2"/>
                <a:cs typeface="ＭＳ Ｐゴシック" pitchFamily="2"/>
              </a:rPr>
              <a:t> is a crucial factor of economic growth, as the major constraint, 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      positive factor, for economic growth;</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0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sng" strike="noStrike" baseline="0">
                <a:ln>
                  <a:noFill/>
                </a:ln>
                <a:solidFill>
                  <a:srgbClr val="000000"/>
                </a:solidFill>
                <a:uFillTx/>
                <a:latin typeface="Calibri" pitchFamily="18"/>
                <a:ea typeface="ＭＳ Ｐゴシック" pitchFamily="2"/>
                <a:cs typeface="ＭＳ Ｐゴシック" pitchFamily="2"/>
              </a:rPr>
              <a:t>law of diminishing returns i</a:t>
            </a:r>
            <a:r>
              <a:rPr lang="en-US" sz="2000" b="0" i="0" u="none" strike="noStrike" baseline="0">
                <a:ln>
                  <a:noFill/>
                </a:ln>
                <a:solidFill>
                  <a:srgbClr val="000000"/>
                </a:solidFill>
                <a:latin typeface="Calibri" pitchFamily="18"/>
                <a:ea typeface="ＭＳ Ｐゴシック" pitchFamily="2"/>
                <a:cs typeface="ＭＳ Ｐゴシック" pitchFamily="2"/>
              </a:rPr>
              <a:t>n agriculture production as a crucial factor.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0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then, </a:t>
            </a:r>
            <a:r>
              <a:rPr lang="en-US" sz="2000" b="0" i="0" u="sng" strike="noStrike" baseline="0">
                <a:ln>
                  <a:noFill/>
                </a:ln>
                <a:solidFill>
                  <a:srgbClr val="000000"/>
                </a:solidFill>
                <a:uFillTx/>
                <a:latin typeface="Calibri" pitchFamily="18"/>
                <a:ea typeface="ＭＳ Ｐゴシック" pitchFamily="2"/>
                <a:cs typeface="ＭＳ Ｐゴシック" pitchFamily="2"/>
              </a:rPr>
              <a:t>agriculture prices </a:t>
            </a:r>
            <a:r>
              <a:rPr lang="en-US" sz="2000" b="0" i="0" u="none" strike="noStrike" baseline="0">
                <a:ln>
                  <a:noFill/>
                </a:ln>
                <a:solidFill>
                  <a:srgbClr val="000000"/>
                </a:solidFill>
                <a:latin typeface="Calibri" pitchFamily="18"/>
                <a:ea typeface="ＭＳ Ｐゴシック" pitchFamily="2"/>
                <a:cs typeface="ＭＳ Ｐゴシック" pitchFamily="2"/>
              </a:rPr>
              <a:t>rises; the subsistence level of wages rises as a consequence; the agriculture producers who use </a:t>
            </a:r>
            <a:r>
              <a:rPr lang="en-US" sz="2000" b="0" i="0" u="sng" strike="noStrike" baseline="0">
                <a:ln>
                  <a:noFill/>
                </a:ln>
                <a:solidFill>
                  <a:srgbClr val="000000"/>
                </a:solidFill>
                <a:uFillTx/>
                <a:latin typeface="Calibri" pitchFamily="18"/>
                <a:ea typeface="ＭＳ Ｐゴシック" pitchFamily="2"/>
                <a:cs typeface="ＭＳ Ｐゴシック" pitchFamily="2"/>
              </a:rPr>
              <a:t>more fertile </a:t>
            </a:r>
            <a:r>
              <a:rPr lang="en-US" sz="2000" b="0" i="0" u="none" strike="noStrike" baseline="0">
                <a:ln>
                  <a:noFill/>
                </a:ln>
                <a:solidFill>
                  <a:srgbClr val="000000"/>
                </a:solidFill>
                <a:latin typeface="Calibri" pitchFamily="18"/>
                <a:ea typeface="ＭＳ Ｐゴシック" pitchFamily="2"/>
                <a:cs typeface="ＭＳ Ｐゴシック" pitchFamily="2"/>
              </a:rPr>
              <a:t>lands generate </a:t>
            </a:r>
            <a:r>
              <a:rPr lang="en-US" sz="2000" b="0" i="0" u="sng" strike="noStrike" baseline="0">
                <a:ln>
                  <a:noFill/>
                </a:ln>
                <a:solidFill>
                  <a:srgbClr val="000000"/>
                </a:solidFill>
                <a:uFillTx/>
                <a:latin typeface="Calibri" pitchFamily="18"/>
                <a:ea typeface="ＭＳ Ｐゴシック" pitchFamily="2"/>
                <a:cs typeface="ＭＳ Ｐゴシック" pitchFamily="2"/>
              </a:rPr>
              <a:t>abnormal profits</a:t>
            </a:r>
            <a:r>
              <a:rPr lang="en-US" sz="2000" b="0" i="0" u="none" strike="noStrike" baseline="0">
                <a:ln>
                  <a:noFill/>
                </a:ln>
                <a:solidFill>
                  <a:srgbClr val="000000"/>
                </a:solidFill>
                <a:latin typeface="Calibri" pitchFamily="18"/>
                <a:ea typeface="ＭＳ Ｐゴシック" pitchFamily="2"/>
                <a:cs typeface="ＭＳ Ｐゴシック" pitchFamily="2"/>
              </a:rPr>
              <a:t>, which are </a:t>
            </a:r>
            <a:r>
              <a:rPr lang="en-US" sz="2000" b="0" i="0" u="sng" strike="noStrike" baseline="0">
                <a:ln>
                  <a:noFill/>
                </a:ln>
                <a:solidFill>
                  <a:srgbClr val="000000"/>
                </a:solidFill>
                <a:uFillTx/>
                <a:latin typeface="Calibri" pitchFamily="18"/>
                <a:ea typeface="ＭＳ Ｐゴシック" pitchFamily="2"/>
                <a:cs typeface="ＭＳ Ｐゴシック" pitchFamily="2"/>
              </a:rPr>
              <a:t>rents</a:t>
            </a:r>
            <a:r>
              <a:rPr lang="en-US" sz="2000" b="0" i="0" u="none" strike="noStrike" baseline="0">
                <a:ln>
                  <a:noFill/>
                </a:ln>
                <a:solidFill>
                  <a:srgbClr val="000000"/>
                </a:solidFill>
                <a:latin typeface="Calibri" pitchFamily="18"/>
                <a:ea typeface="ＭＳ Ｐゴシック" pitchFamily="2"/>
                <a:cs typeface="ＭＳ Ｐゴシック" pitchFamily="2"/>
              </a:rPr>
              <a:t> for the land owners;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0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as a consequence, the share of </a:t>
            </a:r>
            <a:r>
              <a:rPr lang="en-US" sz="2000" b="0" i="0" u="sng" strike="noStrike" baseline="0">
                <a:ln>
                  <a:noFill/>
                </a:ln>
                <a:solidFill>
                  <a:srgbClr val="000000"/>
                </a:solidFill>
                <a:uFillTx/>
                <a:latin typeface="Calibri" pitchFamily="18"/>
                <a:ea typeface="ＭＳ Ｐゴシック" pitchFamily="2"/>
                <a:cs typeface="ＭＳ Ｐゴシック" pitchFamily="2"/>
              </a:rPr>
              <a:t>profits</a:t>
            </a:r>
            <a:r>
              <a:rPr lang="en-US" sz="2000" b="0" i="0" u="none" strike="noStrike" baseline="0">
                <a:ln>
                  <a:noFill/>
                </a:ln>
                <a:solidFill>
                  <a:srgbClr val="000000"/>
                </a:solidFill>
                <a:latin typeface="Calibri" pitchFamily="18"/>
                <a:ea typeface="ＭＳ Ｐゴシック" pitchFamily="2"/>
                <a:cs typeface="ＭＳ Ｐゴシック" pitchFamily="2"/>
              </a:rPr>
              <a:t> in total income tends to </a:t>
            </a:r>
            <a:r>
              <a:rPr lang="en-US" sz="2000" b="0" i="0" u="sng" strike="noStrike" baseline="0">
                <a:ln>
                  <a:noFill/>
                </a:ln>
                <a:solidFill>
                  <a:srgbClr val="000000"/>
                </a:solidFill>
                <a:uFillTx/>
                <a:latin typeface="Calibri" pitchFamily="18"/>
                <a:ea typeface="ＭＳ Ｐゴシック" pitchFamily="2"/>
                <a:cs typeface="ＭＳ Ｐゴシック" pitchFamily="2"/>
              </a:rPr>
              <a:t>decrease</a:t>
            </a:r>
            <a:r>
              <a:rPr lang="en-US" sz="20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0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1" i="0" u="none" strike="noStrike" baseline="0">
                <a:ln>
                  <a:noFill/>
                </a:ln>
                <a:solidFill>
                  <a:srgbClr val="0066CC"/>
                </a:solidFill>
                <a:latin typeface="Calibri" pitchFamily="18"/>
                <a:ea typeface="ＭＳ Ｐゴシック" pitchFamily="2"/>
                <a:cs typeface="ＭＳ Ｐゴシック" pitchFamily="2"/>
              </a:rPr>
              <a:t>solution: </a:t>
            </a:r>
            <a:r>
              <a:rPr lang="en-US" sz="2000" b="1" i="0" u="sng" strike="noStrike" baseline="0">
                <a:ln>
                  <a:noFill/>
                </a:ln>
                <a:solidFill>
                  <a:srgbClr val="0066CC"/>
                </a:solidFill>
                <a:uFillTx/>
                <a:latin typeface="Calibri" pitchFamily="18"/>
                <a:ea typeface="ＭＳ Ｐゴシック" pitchFamily="2"/>
                <a:cs typeface="ＭＳ Ｐゴシック" pitchFamily="2"/>
              </a:rPr>
              <a:t>long-term </a:t>
            </a:r>
            <a:r>
              <a:rPr lang="en-US" sz="2000" b="1" i="0" u="none" strike="noStrike" baseline="0">
                <a:ln>
                  <a:noFill/>
                </a:ln>
                <a:solidFill>
                  <a:srgbClr val="0066CC"/>
                </a:solidFill>
                <a:latin typeface="Calibri" pitchFamily="18"/>
                <a:ea typeface="ＭＳ Ｐゴシック" pitchFamily="2"/>
                <a:cs typeface="ＭＳ Ｐゴシック" pitchFamily="2"/>
              </a:rPr>
              <a:t>(technical progress) or </a:t>
            </a:r>
            <a:r>
              <a:rPr lang="en-US" sz="2000" b="1" i="0" u="sng" strike="noStrike" baseline="0">
                <a:ln>
                  <a:noFill/>
                </a:ln>
                <a:solidFill>
                  <a:srgbClr val="0066CC"/>
                </a:solidFill>
                <a:uFillTx/>
                <a:latin typeface="Calibri" pitchFamily="18"/>
                <a:ea typeface="ＭＳ Ｐゴシック" pitchFamily="2"/>
                <a:cs typeface="ＭＳ Ｐゴシック" pitchFamily="2"/>
              </a:rPr>
              <a:t>short-term </a:t>
            </a:r>
            <a:r>
              <a:rPr lang="en-US" sz="2000" b="1" i="0" u="none" strike="noStrike" baseline="0">
                <a:ln>
                  <a:noFill/>
                </a:ln>
                <a:solidFill>
                  <a:srgbClr val="0066CC"/>
                </a:solidFill>
                <a:latin typeface="Calibri" pitchFamily="18"/>
                <a:ea typeface="ＭＳ Ｐゴシック" pitchFamily="2"/>
                <a:cs typeface="ＭＳ Ｐゴシック" pitchFamily="2"/>
              </a:rPr>
              <a:t>(trade liberalization, to increase the imports of corn, originating lower agriculture prices and, then, reducing subsistence wage.</a:t>
            </a:r>
          </a:p>
        </p:txBody>
      </p:sp>
      <p:sp>
        <p:nvSpPr>
          <p:cNvPr id="4" name="Freeform: Shape 3">
            <a:extLst>
              <a:ext uri="{FF2B5EF4-FFF2-40B4-BE49-F238E27FC236}">
                <a16:creationId xmlns:a16="http://schemas.microsoft.com/office/drawing/2014/main" id="{B5C27460-E02D-4AF4-8825-190832D273EE}"/>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2FD55982-BB15-4778-AE8B-9718F49BD440}"/>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DDB1FB8-E7A1-45A4-B65F-2058210F3B66}"/>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fld id="{74FE1A8F-E342-4B1C-B8F7-69B34A154F5B}" type="slidenum">
              <a:t>12</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12C144F5-7ACB-426D-A5CA-EAC856D69CB3}"/>
              </a:ext>
            </a:extLst>
          </p:cNvPr>
          <p:cNvSpPr/>
          <p:nvPr/>
        </p:nvSpPr>
        <p:spPr>
          <a:xfrm>
            <a:off x="182880" y="2100600"/>
            <a:ext cx="8692200" cy="4263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1" i="0" u="none" strike="noStrike" baseline="0">
                <a:ln>
                  <a:noFill/>
                </a:ln>
                <a:solidFill>
                  <a:srgbClr val="0070C0"/>
                </a:solidFill>
                <a:latin typeface="Calibri" pitchFamily="18"/>
                <a:ea typeface="ＭＳ Ｐゴシック" pitchFamily="2"/>
                <a:cs typeface="ＭＳ Ｐゴシック" pitchFamily="2"/>
              </a:rPr>
              <a:t>David Ricardo </a:t>
            </a:r>
            <a:r>
              <a:rPr lang="en-US" sz="1800" b="0" i="0" u="none" strike="noStrike" baseline="0">
                <a:ln>
                  <a:noFill/>
                </a:ln>
                <a:solidFill>
                  <a:srgbClr val="000000"/>
                </a:solidFill>
                <a:latin typeface="Calibri" pitchFamily="18"/>
                <a:ea typeface="ＭＳ Ｐゴシック" pitchFamily="2"/>
                <a:cs typeface="ＭＳ Ｐゴシック" pitchFamily="2"/>
              </a:rPr>
              <a:t>(1772-1823) (cont.)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His major concern has been </a:t>
            </a:r>
            <a:r>
              <a:rPr lang="en-US" sz="1700" b="1" i="0" u="none" strike="noStrike" baseline="0">
                <a:ln>
                  <a:noFill/>
                </a:ln>
                <a:solidFill>
                  <a:srgbClr val="000000"/>
                </a:solidFill>
                <a:latin typeface="Calibri" pitchFamily="18"/>
                <a:ea typeface="ＭＳ Ｐゴシック" pitchFamily="2"/>
                <a:cs typeface="ＭＳ Ｐゴシック" pitchFamily="2"/>
              </a:rPr>
              <a:t>income </a:t>
            </a:r>
            <a:r>
              <a:rPr lang="en-US" sz="1700" b="1" i="1" u="none" strike="noStrike" baseline="0">
                <a:ln>
                  <a:noFill/>
                </a:ln>
                <a:solidFill>
                  <a:srgbClr val="000000"/>
                </a:solidFill>
                <a:latin typeface="Calibri" pitchFamily="18"/>
                <a:ea typeface="ＭＳ Ｐゴシック" pitchFamily="2"/>
                <a:cs typeface="ＭＳ Ｐゴシック" pitchFamily="2"/>
              </a:rPr>
              <a:t>distribution</a:t>
            </a:r>
            <a:r>
              <a:rPr lang="en-US" sz="1700" b="1" i="0" u="none" strike="noStrike" baseline="0">
                <a:ln>
                  <a:noFill/>
                </a:ln>
                <a:solidFill>
                  <a:srgbClr val="000000"/>
                </a:solidFill>
                <a:latin typeface="Calibri" pitchFamily="18"/>
                <a:ea typeface="ＭＳ Ｐゴシック" pitchFamily="2"/>
                <a:cs typeface="ＭＳ Ｐゴシック" pitchFamily="2"/>
              </a:rPr>
              <a:t> </a:t>
            </a:r>
            <a:r>
              <a:rPr lang="en-US" sz="1700" b="0" i="0" u="none" strike="noStrike" baseline="0">
                <a:ln>
                  <a:noFill/>
                </a:ln>
                <a:solidFill>
                  <a:srgbClr val="000000"/>
                </a:solidFill>
                <a:latin typeface="Calibri" pitchFamily="18"/>
                <a:ea typeface="ＭＳ Ｐゴシック" pitchFamily="2"/>
                <a:cs typeface="ＭＳ Ｐゴシック" pitchFamily="2"/>
              </a:rPr>
              <a:t>(and not its </a:t>
            </a:r>
            <a:r>
              <a:rPr lang="en-US" sz="1700" b="0" i="1" u="none" strike="noStrike" baseline="0">
                <a:ln>
                  <a:noFill/>
                </a:ln>
                <a:solidFill>
                  <a:srgbClr val="000000"/>
                </a:solidFill>
                <a:latin typeface="Calibri" pitchFamily="18"/>
                <a:ea typeface="ＭＳ Ｐゴシック" pitchFamily="2"/>
                <a:cs typeface="ＭＳ Ｐゴシック" pitchFamily="2"/>
              </a:rPr>
              <a:t>growth</a:t>
            </a:r>
            <a:r>
              <a:rPr lang="en-US" sz="17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Assuming the </a:t>
            </a:r>
            <a:r>
              <a:rPr lang="en-US" sz="1700" b="0" i="0" u="sng" strike="noStrike" baseline="0">
                <a:ln>
                  <a:noFill/>
                </a:ln>
                <a:solidFill>
                  <a:srgbClr val="000000"/>
                </a:solidFill>
                <a:uFillTx/>
                <a:latin typeface="Calibri" pitchFamily="18"/>
                <a:ea typeface="ＭＳ Ｐゴシック" pitchFamily="2"/>
                <a:cs typeface="ＭＳ Ｐゴシック" pitchFamily="2"/>
              </a:rPr>
              <a:t>average wage</a:t>
            </a:r>
            <a:r>
              <a:rPr lang="en-US" sz="1700" b="0" i="0" u="none" strike="noStrike" baseline="0">
                <a:ln>
                  <a:noFill/>
                </a:ln>
                <a:solidFill>
                  <a:srgbClr val="000000"/>
                </a:solidFill>
                <a:latin typeface="Calibri" pitchFamily="18"/>
                <a:ea typeface="ＭＳ Ｐゴシック" pitchFamily="2"/>
                <a:cs typeface="ＭＳ Ｐゴシック" pitchFamily="2"/>
              </a:rPr>
              <a:t> as a constant, the capital accumulation raises the use of</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land, with decreasing returns, originating the rise of the land </a:t>
            </a:r>
            <a:r>
              <a:rPr lang="en-US" sz="1700" b="0" i="0" u="sng" strike="noStrike" baseline="0">
                <a:ln>
                  <a:noFill/>
                </a:ln>
                <a:solidFill>
                  <a:srgbClr val="000000"/>
                </a:solidFill>
                <a:uFillTx/>
                <a:latin typeface="Calibri" pitchFamily="18"/>
                <a:ea typeface="ＭＳ Ｐゴシック" pitchFamily="2"/>
                <a:cs typeface="ＭＳ Ｐゴシック" pitchFamily="2"/>
              </a:rPr>
              <a:t>rents</a:t>
            </a:r>
            <a:r>
              <a:rPr lang="en-US" sz="1700" b="0" i="0" u="none" strike="noStrike" baseline="0">
                <a:ln>
                  <a:noFill/>
                </a:ln>
                <a:solidFill>
                  <a:srgbClr val="000000"/>
                </a:solidFill>
                <a:latin typeface="Calibri" pitchFamily="18"/>
                <a:ea typeface="ＭＳ Ｐゴシック" pitchFamily="2"/>
                <a:cs typeface="ＭＳ Ｐゴシック" pitchFamily="2"/>
              </a:rPr>
              <a:t> and, then,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the </a:t>
            </a:r>
            <a:r>
              <a:rPr lang="en-US" sz="1700" b="0" i="0" u="sng" strike="noStrike" baseline="0">
                <a:ln>
                  <a:noFill/>
                </a:ln>
                <a:solidFill>
                  <a:srgbClr val="000000"/>
                </a:solidFill>
                <a:uFillTx/>
                <a:latin typeface="Calibri" pitchFamily="18"/>
                <a:ea typeface="ＭＳ Ｐゴシック" pitchFamily="2"/>
                <a:cs typeface="ＭＳ Ｐゴシック" pitchFamily="2"/>
              </a:rPr>
              <a:t>profit</a:t>
            </a:r>
            <a:r>
              <a:rPr lang="en-US" sz="1700" b="0" i="0" u="none" strike="noStrike" baseline="0">
                <a:ln>
                  <a:noFill/>
                </a:ln>
                <a:solidFill>
                  <a:srgbClr val="000000"/>
                </a:solidFill>
                <a:latin typeface="Calibri" pitchFamily="18"/>
                <a:ea typeface="ＭＳ Ｐゴシック" pitchFamily="2"/>
                <a:cs typeface="ＭＳ Ｐゴシック" pitchFamily="2"/>
              </a:rPr>
              <a:t> rate becomes lower.</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If profit rate decreases, the rate of accumulation reduces and the economy tends towards</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a </a:t>
            </a:r>
            <a:r>
              <a:rPr lang="en-US" sz="1700" b="1" i="0" u="sng" strike="noStrike" baseline="0">
                <a:ln>
                  <a:noFill/>
                </a:ln>
                <a:solidFill>
                  <a:srgbClr val="000000"/>
                </a:solidFill>
                <a:uFillTx/>
                <a:latin typeface="Calibri" pitchFamily="18"/>
                <a:ea typeface="ＭＳ Ｐゴシック" pitchFamily="2"/>
                <a:cs typeface="ＭＳ Ｐゴシック" pitchFamily="2"/>
              </a:rPr>
              <a:t>stationary state</a:t>
            </a:r>
            <a:r>
              <a:rPr lang="en-US" sz="17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Therefore, the </a:t>
            </a:r>
            <a:r>
              <a:rPr lang="en-US" sz="1700" b="1" i="0" u="sng" strike="noStrike" baseline="0">
                <a:ln>
                  <a:noFill/>
                </a:ln>
                <a:solidFill>
                  <a:srgbClr val="000000"/>
                </a:solidFill>
                <a:uFillTx/>
                <a:latin typeface="Calibri" pitchFamily="18"/>
                <a:ea typeface="ＭＳ Ｐゴシック" pitchFamily="2"/>
                <a:cs typeface="ＭＳ Ｐゴシック" pitchFamily="2"/>
              </a:rPr>
              <a:t>capital accumulation is endogenous.</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The </a:t>
            </a:r>
            <a:r>
              <a:rPr lang="en-US" sz="1700" b="0" i="0" u="sng" strike="noStrike" baseline="0">
                <a:ln>
                  <a:noFill/>
                </a:ln>
                <a:solidFill>
                  <a:srgbClr val="000000"/>
                </a:solidFill>
                <a:uFillTx/>
                <a:latin typeface="Calibri" pitchFamily="18"/>
                <a:ea typeface="ＭＳ Ｐゴシック" pitchFamily="2"/>
                <a:cs typeface="ＭＳ Ｐゴシック" pitchFamily="2"/>
              </a:rPr>
              <a:t>wage rate</a:t>
            </a:r>
            <a:r>
              <a:rPr lang="en-US" sz="1700" b="0" i="0" u="none" strike="noStrike" baseline="0">
                <a:ln>
                  <a:noFill/>
                </a:ln>
                <a:solidFill>
                  <a:srgbClr val="000000"/>
                </a:solidFill>
                <a:latin typeface="Calibri" pitchFamily="18"/>
                <a:ea typeface="ＭＳ Ｐゴシック" pitchFamily="2"/>
                <a:cs typeface="ＭＳ Ｐゴシック" pitchFamily="2"/>
              </a:rPr>
              <a:t> is a variable that regulates labour supply and demand: when capital accumulation</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rises, the wage rate becomes higher than the natural wage and, then, </a:t>
            </a:r>
            <a:r>
              <a:rPr lang="en-US" sz="1700" b="0" i="0" u="sng" strike="noStrike" baseline="0">
                <a:ln>
                  <a:noFill/>
                </a:ln>
                <a:solidFill>
                  <a:srgbClr val="000000"/>
                </a:solidFill>
                <a:uFillTx/>
                <a:latin typeface="Calibri" pitchFamily="18"/>
                <a:ea typeface="ＭＳ Ｐゴシック" pitchFamily="2"/>
                <a:cs typeface="ＭＳ Ｐゴシック" pitchFamily="2"/>
              </a:rPr>
              <a:t>labour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sng" strike="noStrike" baseline="0">
                <a:ln>
                  <a:noFill/>
                </a:ln>
                <a:solidFill>
                  <a:srgbClr val="000000"/>
                </a:solidFill>
                <a:uFillTx/>
                <a:latin typeface="Calibri" pitchFamily="18"/>
                <a:ea typeface="ＭＳ Ｐゴシック" pitchFamily="2"/>
                <a:cs typeface="ＭＳ Ｐゴシック" pitchFamily="2"/>
              </a:rPr>
              <a:t>supply</a:t>
            </a:r>
            <a:r>
              <a:rPr lang="en-US" sz="1700" b="0" i="0" u="none" strike="noStrike" baseline="0">
                <a:ln>
                  <a:noFill/>
                </a:ln>
                <a:solidFill>
                  <a:srgbClr val="000000"/>
                </a:solidFill>
                <a:latin typeface="Calibri" pitchFamily="18"/>
                <a:ea typeface="ＭＳ Ｐゴシック" pitchFamily="2"/>
                <a:cs typeface="ＭＳ Ｐゴシック" pitchFamily="2"/>
              </a:rPr>
              <a:t> increases. Therefore, labour is not a constraint to the economic growth: economic</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growth is </a:t>
            </a:r>
            <a:r>
              <a:rPr lang="en-US" sz="1700" b="1" i="0" u="sng" strike="noStrike" baseline="0">
                <a:ln>
                  <a:noFill/>
                </a:ln>
                <a:solidFill>
                  <a:srgbClr val="000000"/>
                </a:solidFill>
                <a:uFillTx/>
                <a:latin typeface="Calibri" pitchFamily="18"/>
                <a:ea typeface="ＭＳ Ｐゴシック" pitchFamily="2"/>
                <a:cs typeface="ＭＳ Ｐゴシック" pitchFamily="2"/>
              </a:rPr>
              <a:t>endogenous</a:t>
            </a:r>
            <a:r>
              <a:rPr lang="en-US" sz="1700" b="0" i="0" u="none" strike="noStrike" baseline="0">
                <a:ln>
                  <a:noFill/>
                </a:ln>
                <a:solidFill>
                  <a:srgbClr val="000000"/>
                </a:solidFill>
                <a:latin typeface="Calibri" pitchFamily="18"/>
                <a:ea typeface="ＭＳ Ｐゴシック" pitchFamily="2"/>
                <a:cs typeface="ＭＳ Ｐゴシック" pitchFamily="2"/>
              </a:rPr>
              <a:t>.</a:t>
            </a:r>
          </a:p>
        </p:txBody>
      </p:sp>
      <p:sp>
        <p:nvSpPr>
          <p:cNvPr id="4" name="Freeform: Shape 3">
            <a:extLst>
              <a:ext uri="{FF2B5EF4-FFF2-40B4-BE49-F238E27FC236}">
                <a16:creationId xmlns:a16="http://schemas.microsoft.com/office/drawing/2014/main" id="{9FA44217-8FCE-4B7B-B475-7DA72E9C7578}"/>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9384C0F8-044D-4A6E-8799-139AEFA8FC48}"/>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pic>
        <p:nvPicPr>
          <p:cNvPr id="6" name="Picture 5">
            <a:extLst>
              <a:ext uri="{FF2B5EF4-FFF2-40B4-BE49-F238E27FC236}">
                <a16:creationId xmlns:a16="http://schemas.microsoft.com/office/drawing/2014/main" id="{7CC5F96D-2FC9-4402-B744-A0901EA0901C}"/>
              </a:ext>
            </a:extLst>
          </p:cNvPr>
          <p:cNvPicPr>
            <a:picLocks noChangeAspect="1"/>
          </p:cNvPicPr>
          <p:nvPr/>
        </p:nvPicPr>
        <p:blipFill>
          <a:blip r:embed="rId4">
            <a:lum/>
            <a:alphaModFix/>
          </a:blip>
          <a:srcRect/>
          <a:stretch>
            <a:fillRect/>
          </a:stretch>
        </p:blipFill>
        <p:spPr>
          <a:xfrm>
            <a:off x="4663440" y="91440"/>
            <a:ext cx="4438080" cy="27262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D5EC1E0-1306-4AAA-ADE5-B507C4DBCB98}"/>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fld id="{5B7BBFF7-2CB2-49A8-A185-99AF1B828DC8}" type="slidenum">
              <a:t>13</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91F1B066-F2D9-4E0A-9C2E-4A54DA19EB75}"/>
              </a:ext>
            </a:extLst>
          </p:cNvPr>
          <p:cNvSpPr/>
          <p:nvPr/>
        </p:nvSpPr>
        <p:spPr>
          <a:xfrm>
            <a:off x="96840" y="1036800"/>
            <a:ext cx="8877240" cy="4300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1" i="0" u="none" strike="noStrike" baseline="0">
                <a:ln>
                  <a:noFill/>
                </a:ln>
                <a:solidFill>
                  <a:srgbClr val="0070C0"/>
                </a:solidFill>
                <a:latin typeface="Calibri" pitchFamily="18"/>
                <a:ea typeface="ＭＳ Ｐゴシック" pitchFamily="2"/>
                <a:cs typeface="ＭＳ Ｐゴシック" pitchFamily="2"/>
              </a:rPr>
              <a:t>David Ricardo </a:t>
            </a:r>
            <a:r>
              <a:rPr lang="en-US" sz="1800" b="0" i="0" u="none" strike="noStrike" baseline="0">
                <a:ln>
                  <a:noFill/>
                </a:ln>
                <a:solidFill>
                  <a:srgbClr val="000000"/>
                </a:solidFill>
                <a:latin typeface="Calibri" pitchFamily="18"/>
                <a:ea typeface="ＭＳ Ｐゴシック" pitchFamily="2"/>
                <a:cs typeface="ＭＳ Ｐゴシック" pitchFamily="2"/>
              </a:rPr>
              <a:t>(n. 1772) (</a:t>
            </a:r>
            <a:r>
              <a:rPr lang="en-US" sz="1800" b="0" i="1" u="none" strike="noStrike" baseline="0">
                <a:ln>
                  <a:noFill/>
                </a:ln>
                <a:solidFill>
                  <a:srgbClr val="000000"/>
                </a:solidFill>
                <a:latin typeface="Calibri" pitchFamily="18"/>
                <a:ea typeface="ＭＳ Ｐゴシック" pitchFamily="2"/>
                <a:cs typeface="ＭＳ Ｐゴシック" pitchFamily="2"/>
              </a:rPr>
              <a:t>On the Principles of Political Economy and Taxation</a:t>
            </a:r>
            <a:r>
              <a:rPr lang="en-US" sz="1800" b="0" i="0" u="none" strike="noStrike" baseline="0">
                <a:ln>
                  <a:noFill/>
                </a:ln>
                <a:solidFill>
                  <a:srgbClr val="000000"/>
                </a:solidFill>
                <a:latin typeface="Calibri" pitchFamily="18"/>
                <a:ea typeface="ＭＳ Ｐゴシック" pitchFamily="2"/>
                <a:cs typeface="ＭＳ Ｐゴシック" pitchFamily="2"/>
              </a:rPr>
              <a:t>, p. 1817)</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0" i="0" u="sng" strike="noStrike" baseline="0">
                <a:ln>
                  <a:noFill/>
                </a:ln>
                <a:solidFill>
                  <a:srgbClr val="000000"/>
                </a:solidFill>
                <a:uFillTx/>
                <a:latin typeface="Calibri" pitchFamily="18"/>
                <a:ea typeface="ＭＳ Ｐゴシック" pitchFamily="2"/>
                <a:cs typeface="ＭＳ Ｐゴシック" pitchFamily="2"/>
              </a:rPr>
              <a:t>income distribution</a:t>
            </a:r>
            <a:r>
              <a:rPr lang="en-US" sz="1800" b="0" i="0" u="none" strike="noStrike" baseline="0">
                <a:ln>
                  <a:noFill/>
                </a:ln>
                <a:solidFill>
                  <a:srgbClr val="000000"/>
                </a:solidFill>
                <a:latin typeface="Calibri" pitchFamily="18"/>
                <a:ea typeface="ＭＳ Ｐゴシック" pitchFamily="2"/>
                <a:cs typeface="ＭＳ Ｐゴシック" pitchFamily="2"/>
              </a:rPr>
              <a:t> is a crucial factor of economic growth, as the major constraint, 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0" i="0" u="none" strike="noStrike" baseline="0">
                <a:ln>
                  <a:noFill/>
                </a:ln>
                <a:solidFill>
                  <a:srgbClr val="000000"/>
                </a:solidFill>
                <a:latin typeface="Calibri" pitchFamily="18"/>
                <a:ea typeface="ＭＳ Ｐゴシック" pitchFamily="2"/>
                <a:cs typeface="ＭＳ Ｐゴシック" pitchFamily="2"/>
              </a:rPr>
              <a:t>      positive factor, for economic growth;</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0" i="0" u="sng" strike="noStrike" baseline="0">
                <a:ln>
                  <a:noFill/>
                </a:ln>
                <a:solidFill>
                  <a:srgbClr val="000000"/>
                </a:solidFill>
                <a:uFillTx/>
                <a:latin typeface="Calibri" pitchFamily="18"/>
                <a:ea typeface="ＭＳ Ｐゴシック" pitchFamily="2"/>
                <a:cs typeface="ＭＳ Ｐゴシック" pitchFamily="2"/>
              </a:rPr>
              <a:t>law of diminishing returns i</a:t>
            </a:r>
            <a:r>
              <a:rPr lang="en-US" sz="1800" b="0" i="0" u="none" strike="noStrike" baseline="0">
                <a:ln>
                  <a:noFill/>
                </a:ln>
                <a:solidFill>
                  <a:srgbClr val="000000"/>
                </a:solidFill>
                <a:latin typeface="Calibri" pitchFamily="18"/>
                <a:ea typeface="ＭＳ Ｐゴシック" pitchFamily="2"/>
                <a:cs typeface="ＭＳ Ｐゴシック" pitchFamily="2"/>
              </a:rPr>
              <a:t>n agriculture production as a crucial factor.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0" i="0" u="none" strike="noStrike" baseline="0">
                <a:ln>
                  <a:noFill/>
                </a:ln>
                <a:solidFill>
                  <a:srgbClr val="000000"/>
                </a:solidFill>
                <a:latin typeface="Calibri" pitchFamily="18"/>
                <a:ea typeface="ＭＳ Ｐゴシック" pitchFamily="2"/>
                <a:cs typeface="ＭＳ Ｐゴシック" pitchFamily="2"/>
              </a:rPr>
              <a:t>then, </a:t>
            </a:r>
            <a:r>
              <a:rPr lang="en-US" sz="1800" b="0" i="0" u="sng" strike="noStrike" baseline="0">
                <a:ln>
                  <a:noFill/>
                </a:ln>
                <a:solidFill>
                  <a:srgbClr val="000000"/>
                </a:solidFill>
                <a:uFillTx/>
                <a:latin typeface="Calibri" pitchFamily="18"/>
                <a:ea typeface="ＭＳ Ｐゴシック" pitchFamily="2"/>
                <a:cs typeface="ＭＳ Ｐゴシック" pitchFamily="2"/>
              </a:rPr>
              <a:t>agriculture prices </a:t>
            </a:r>
            <a:r>
              <a:rPr lang="en-US" sz="1800" b="0" i="0" u="none" strike="noStrike" baseline="0">
                <a:ln>
                  <a:noFill/>
                </a:ln>
                <a:solidFill>
                  <a:srgbClr val="000000"/>
                </a:solidFill>
                <a:latin typeface="Calibri" pitchFamily="18"/>
                <a:ea typeface="ＭＳ Ｐゴシック" pitchFamily="2"/>
                <a:cs typeface="ＭＳ Ｐゴシック" pitchFamily="2"/>
              </a:rPr>
              <a:t>rises; the subsistence level of wages rises as a consequence; the agriculture producers who use </a:t>
            </a:r>
            <a:r>
              <a:rPr lang="en-US" sz="1800" b="0" i="0" u="sng" strike="noStrike" baseline="0">
                <a:ln>
                  <a:noFill/>
                </a:ln>
                <a:solidFill>
                  <a:srgbClr val="000000"/>
                </a:solidFill>
                <a:uFillTx/>
                <a:latin typeface="Calibri" pitchFamily="18"/>
                <a:ea typeface="ＭＳ Ｐゴシック" pitchFamily="2"/>
                <a:cs typeface="ＭＳ Ｐゴシック" pitchFamily="2"/>
              </a:rPr>
              <a:t>more fertile </a:t>
            </a:r>
            <a:r>
              <a:rPr lang="en-US" sz="1800" b="0" i="0" u="none" strike="noStrike" baseline="0">
                <a:ln>
                  <a:noFill/>
                </a:ln>
                <a:solidFill>
                  <a:srgbClr val="000000"/>
                </a:solidFill>
                <a:latin typeface="Calibri" pitchFamily="18"/>
                <a:ea typeface="ＭＳ Ｐゴシック" pitchFamily="2"/>
                <a:cs typeface="ＭＳ Ｐゴシック" pitchFamily="2"/>
              </a:rPr>
              <a:t>lands generate </a:t>
            </a:r>
            <a:r>
              <a:rPr lang="en-US" sz="1800" b="0" i="0" u="sng" strike="noStrike" baseline="0">
                <a:ln>
                  <a:noFill/>
                </a:ln>
                <a:solidFill>
                  <a:srgbClr val="000000"/>
                </a:solidFill>
                <a:uFillTx/>
                <a:latin typeface="Calibri" pitchFamily="18"/>
                <a:ea typeface="ＭＳ Ｐゴシック" pitchFamily="2"/>
                <a:cs typeface="ＭＳ Ｐゴシック" pitchFamily="2"/>
              </a:rPr>
              <a:t>abnormal profits</a:t>
            </a:r>
            <a:r>
              <a:rPr lang="en-US" sz="1800" b="0" i="0" u="none" strike="noStrike" baseline="0">
                <a:ln>
                  <a:noFill/>
                </a:ln>
                <a:solidFill>
                  <a:srgbClr val="000000"/>
                </a:solidFill>
                <a:latin typeface="Calibri" pitchFamily="18"/>
                <a:ea typeface="ＭＳ Ｐゴシック" pitchFamily="2"/>
                <a:cs typeface="ＭＳ Ｐゴシック" pitchFamily="2"/>
              </a:rPr>
              <a:t>, which are </a:t>
            </a:r>
            <a:r>
              <a:rPr lang="en-US" sz="1800" b="0" i="0" u="sng" strike="noStrike" baseline="0">
                <a:ln>
                  <a:noFill/>
                </a:ln>
                <a:solidFill>
                  <a:srgbClr val="000000"/>
                </a:solidFill>
                <a:uFillTx/>
                <a:latin typeface="Calibri" pitchFamily="18"/>
                <a:ea typeface="ＭＳ Ｐゴシック" pitchFamily="2"/>
                <a:cs typeface="ＭＳ Ｐゴシック" pitchFamily="2"/>
              </a:rPr>
              <a:t>rents</a:t>
            </a:r>
            <a:r>
              <a:rPr lang="en-US" sz="1800" b="0" i="0" u="none" strike="noStrike" baseline="0">
                <a:ln>
                  <a:noFill/>
                </a:ln>
                <a:solidFill>
                  <a:srgbClr val="000000"/>
                </a:solidFill>
                <a:latin typeface="Calibri" pitchFamily="18"/>
                <a:ea typeface="ＭＳ Ｐゴシック" pitchFamily="2"/>
                <a:cs typeface="ＭＳ Ｐゴシック" pitchFamily="2"/>
              </a:rPr>
              <a:t> for the land owners;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0" i="0" u="none" strike="noStrike" baseline="0">
                <a:ln>
                  <a:noFill/>
                </a:ln>
                <a:solidFill>
                  <a:srgbClr val="000000"/>
                </a:solidFill>
                <a:latin typeface="Calibri" pitchFamily="18"/>
                <a:ea typeface="ＭＳ Ｐゴシック" pitchFamily="2"/>
                <a:cs typeface="ＭＳ Ｐゴシック" pitchFamily="2"/>
              </a:rPr>
              <a:t>as a consequence, the share of </a:t>
            </a:r>
            <a:r>
              <a:rPr lang="en-US" sz="1800" b="0" i="0" u="sng" strike="noStrike" baseline="0">
                <a:ln>
                  <a:noFill/>
                </a:ln>
                <a:solidFill>
                  <a:srgbClr val="000000"/>
                </a:solidFill>
                <a:uFillTx/>
                <a:latin typeface="Calibri" pitchFamily="18"/>
                <a:ea typeface="ＭＳ Ｐゴシック" pitchFamily="2"/>
                <a:cs typeface="ＭＳ Ｐゴシック" pitchFamily="2"/>
              </a:rPr>
              <a:t>profits</a:t>
            </a:r>
            <a:r>
              <a:rPr lang="en-US" sz="1800" b="0" i="0" u="none" strike="noStrike" baseline="0">
                <a:ln>
                  <a:noFill/>
                </a:ln>
                <a:solidFill>
                  <a:srgbClr val="000000"/>
                </a:solidFill>
                <a:latin typeface="Calibri" pitchFamily="18"/>
                <a:ea typeface="ＭＳ Ｐゴシック" pitchFamily="2"/>
                <a:cs typeface="ＭＳ Ｐゴシック" pitchFamily="2"/>
              </a:rPr>
              <a:t> in total income tends to </a:t>
            </a:r>
            <a:r>
              <a:rPr lang="en-US" sz="1800" b="0" i="0" u="sng" strike="noStrike" baseline="0">
                <a:ln>
                  <a:noFill/>
                </a:ln>
                <a:solidFill>
                  <a:srgbClr val="000000"/>
                </a:solidFill>
                <a:uFillTx/>
                <a:latin typeface="Calibri" pitchFamily="18"/>
                <a:ea typeface="ＭＳ Ｐゴシック" pitchFamily="2"/>
                <a:cs typeface="ＭＳ Ｐゴシック" pitchFamily="2"/>
              </a:rPr>
              <a:t>decrease</a:t>
            </a:r>
            <a:r>
              <a:rPr lang="en-US" sz="18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800" b="1" i="0" u="none" strike="noStrike" baseline="0">
                <a:ln>
                  <a:noFill/>
                </a:ln>
                <a:solidFill>
                  <a:srgbClr val="0066CC"/>
                </a:solidFill>
                <a:latin typeface="Calibri" pitchFamily="18"/>
                <a:ea typeface="ＭＳ Ｐゴシック" pitchFamily="2"/>
                <a:cs typeface="ＭＳ Ｐゴシック" pitchFamily="2"/>
              </a:rPr>
              <a:t>solution: </a:t>
            </a:r>
            <a:r>
              <a:rPr lang="en-US" sz="1800" b="1" i="0" u="sng" strike="noStrike" baseline="0">
                <a:ln>
                  <a:noFill/>
                </a:ln>
                <a:solidFill>
                  <a:srgbClr val="0066CC"/>
                </a:solidFill>
                <a:uFillTx/>
                <a:latin typeface="Calibri" pitchFamily="18"/>
                <a:ea typeface="ＭＳ Ｐゴシック" pitchFamily="2"/>
                <a:cs typeface="ＭＳ Ｐゴシック" pitchFamily="2"/>
              </a:rPr>
              <a:t>long-term </a:t>
            </a:r>
            <a:r>
              <a:rPr lang="en-US" sz="1800" b="1" i="0" u="none" strike="noStrike" baseline="0">
                <a:ln>
                  <a:noFill/>
                </a:ln>
                <a:solidFill>
                  <a:srgbClr val="0066CC"/>
                </a:solidFill>
                <a:latin typeface="Calibri" pitchFamily="18"/>
                <a:ea typeface="ＭＳ Ｐゴシック" pitchFamily="2"/>
                <a:cs typeface="ＭＳ Ｐゴシック" pitchFamily="2"/>
              </a:rPr>
              <a:t>(technical progress) or </a:t>
            </a:r>
            <a:r>
              <a:rPr lang="en-US" sz="1800" b="1" i="0" u="sng" strike="noStrike" baseline="0">
                <a:ln>
                  <a:noFill/>
                </a:ln>
                <a:solidFill>
                  <a:srgbClr val="0066CC"/>
                </a:solidFill>
                <a:uFillTx/>
                <a:latin typeface="Calibri" pitchFamily="18"/>
                <a:ea typeface="ＭＳ Ｐゴシック" pitchFamily="2"/>
                <a:cs typeface="ＭＳ Ｐゴシック" pitchFamily="2"/>
              </a:rPr>
              <a:t>short-term </a:t>
            </a:r>
            <a:r>
              <a:rPr lang="en-US" sz="1800" b="1" i="0" u="none" strike="noStrike" baseline="0">
                <a:ln>
                  <a:noFill/>
                </a:ln>
                <a:solidFill>
                  <a:srgbClr val="0066CC"/>
                </a:solidFill>
                <a:latin typeface="Calibri" pitchFamily="18"/>
                <a:ea typeface="ＭＳ Ｐゴシック" pitchFamily="2"/>
                <a:cs typeface="ＭＳ Ｐゴシック" pitchFamily="2"/>
              </a:rPr>
              <a:t>(trade liberalization, to increase the imports of corn, originating lower agriculture prices and, then, reducing subsistence wage.</a:t>
            </a:r>
          </a:p>
        </p:txBody>
      </p:sp>
      <p:sp>
        <p:nvSpPr>
          <p:cNvPr id="4" name="Freeform: Shape 3">
            <a:extLst>
              <a:ext uri="{FF2B5EF4-FFF2-40B4-BE49-F238E27FC236}">
                <a16:creationId xmlns:a16="http://schemas.microsoft.com/office/drawing/2014/main" id="{35BC3E2A-1F45-4508-9CD6-AF8A4153BF0B}"/>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C2800EE0-16EB-446E-899B-7FDD5F933A71}"/>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794835D-9594-48E7-A3C3-B7FA68C3906B}"/>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fld id="{FA218061-BD1B-446E-82D9-8FF75DF9BE01}" type="slidenum">
              <a:t>14</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303D46EB-A3A2-47A7-9B11-63CF1C5F0107}"/>
              </a:ext>
            </a:extLst>
          </p:cNvPr>
          <p:cNvSpPr/>
          <p:nvPr/>
        </p:nvSpPr>
        <p:spPr>
          <a:xfrm>
            <a:off x="166680" y="1422359"/>
            <a:ext cx="8067600" cy="4574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1" i="0" u="none" strike="noStrike" baseline="0">
                <a:ln>
                  <a:noFill/>
                </a:ln>
                <a:solidFill>
                  <a:srgbClr val="0070C0"/>
                </a:solidFill>
                <a:latin typeface="Calibri" pitchFamily="18"/>
                <a:ea typeface="ＭＳ Ｐゴシック" pitchFamily="2"/>
                <a:cs typeface="ＭＳ Ｐゴシック" pitchFamily="2"/>
              </a:rPr>
              <a:t>David Ricardo </a:t>
            </a:r>
            <a:r>
              <a:rPr lang="en-US" sz="1800" b="0" i="0" u="none" strike="noStrike" baseline="0">
                <a:ln>
                  <a:noFill/>
                </a:ln>
                <a:solidFill>
                  <a:srgbClr val="000000"/>
                </a:solidFill>
                <a:latin typeface="Calibri" pitchFamily="18"/>
                <a:ea typeface="ＭＳ Ｐゴシック" pitchFamily="2"/>
                <a:cs typeface="ＭＳ Ｐゴシック" pitchFamily="2"/>
              </a:rPr>
              <a:t>(1772-1823) (cont.)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His major concern has been </a:t>
            </a:r>
            <a:r>
              <a:rPr lang="en-US" sz="1700" b="1" i="0" u="none" strike="noStrike" baseline="0">
                <a:ln>
                  <a:noFill/>
                </a:ln>
                <a:solidFill>
                  <a:srgbClr val="000000"/>
                </a:solidFill>
                <a:latin typeface="Calibri" pitchFamily="18"/>
                <a:ea typeface="ＭＳ Ｐゴシック" pitchFamily="2"/>
                <a:cs typeface="ＭＳ Ｐゴシック" pitchFamily="2"/>
              </a:rPr>
              <a:t>income </a:t>
            </a:r>
            <a:r>
              <a:rPr lang="en-US" sz="1700" b="1" i="1" u="none" strike="noStrike" baseline="0">
                <a:ln>
                  <a:noFill/>
                </a:ln>
                <a:solidFill>
                  <a:srgbClr val="000000"/>
                </a:solidFill>
                <a:latin typeface="Calibri" pitchFamily="18"/>
                <a:ea typeface="ＭＳ Ｐゴシック" pitchFamily="2"/>
                <a:cs typeface="ＭＳ Ｐゴシック" pitchFamily="2"/>
              </a:rPr>
              <a:t>distribution</a:t>
            </a:r>
            <a:r>
              <a:rPr lang="en-US" sz="1700" b="1" i="0" u="none" strike="noStrike" baseline="0">
                <a:ln>
                  <a:noFill/>
                </a:ln>
                <a:solidFill>
                  <a:srgbClr val="000000"/>
                </a:solidFill>
                <a:latin typeface="Calibri" pitchFamily="18"/>
                <a:ea typeface="ＭＳ Ｐゴシック" pitchFamily="2"/>
                <a:cs typeface="ＭＳ Ｐゴシック" pitchFamily="2"/>
              </a:rPr>
              <a:t> </a:t>
            </a:r>
            <a:r>
              <a:rPr lang="en-US" sz="1700" b="0" i="0" u="none" strike="noStrike" baseline="0">
                <a:ln>
                  <a:noFill/>
                </a:ln>
                <a:solidFill>
                  <a:srgbClr val="000000"/>
                </a:solidFill>
                <a:latin typeface="Calibri" pitchFamily="18"/>
                <a:ea typeface="ＭＳ Ｐゴシック" pitchFamily="2"/>
                <a:cs typeface="ＭＳ Ｐゴシック" pitchFamily="2"/>
              </a:rPr>
              <a:t>(and not its </a:t>
            </a:r>
            <a:r>
              <a:rPr lang="en-US" sz="1700" b="0" i="1" u="none" strike="noStrike" baseline="0">
                <a:ln>
                  <a:noFill/>
                </a:ln>
                <a:solidFill>
                  <a:srgbClr val="000000"/>
                </a:solidFill>
                <a:latin typeface="Calibri" pitchFamily="18"/>
                <a:ea typeface="ＭＳ Ｐゴシック" pitchFamily="2"/>
                <a:cs typeface="ＭＳ Ｐゴシック" pitchFamily="2"/>
              </a:rPr>
              <a:t>growth</a:t>
            </a:r>
            <a:r>
              <a:rPr lang="en-US" sz="17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Assuming the </a:t>
            </a:r>
            <a:r>
              <a:rPr lang="en-US" sz="1700" b="0" i="0" u="sng" strike="noStrike" baseline="0">
                <a:ln>
                  <a:noFill/>
                </a:ln>
                <a:solidFill>
                  <a:srgbClr val="000000"/>
                </a:solidFill>
                <a:uFillTx/>
                <a:latin typeface="Calibri" pitchFamily="18"/>
                <a:ea typeface="ＭＳ Ｐゴシック" pitchFamily="2"/>
                <a:cs typeface="ＭＳ Ｐゴシック" pitchFamily="2"/>
              </a:rPr>
              <a:t>average wage</a:t>
            </a:r>
            <a:r>
              <a:rPr lang="en-US" sz="1700" b="0" i="0" u="none" strike="noStrike" baseline="0">
                <a:ln>
                  <a:noFill/>
                </a:ln>
                <a:solidFill>
                  <a:srgbClr val="000000"/>
                </a:solidFill>
                <a:latin typeface="Calibri" pitchFamily="18"/>
                <a:ea typeface="ＭＳ Ｐゴシック" pitchFamily="2"/>
                <a:cs typeface="ＭＳ Ｐゴシック" pitchFamily="2"/>
              </a:rPr>
              <a:t> as a constant, the capital accumulation raises the use of</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land, with decreasing returns, then originating the rise of the land </a:t>
            </a:r>
            <a:r>
              <a:rPr lang="en-US" sz="1700" b="0" i="0" u="sng" strike="noStrike" baseline="0">
                <a:ln>
                  <a:noFill/>
                </a:ln>
                <a:solidFill>
                  <a:srgbClr val="000000"/>
                </a:solidFill>
                <a:uFillTx/>
                <a:latin typeface="Calibri" pitchFamily="18"/>
                <a:ea typeface="ＭＳ Ｐゴシック" pitchFamily="2"/>
                <a:cs typeface="ＭＳ Ｐゴシック" pitchFamily="2"/>
              </a:rPr>
              <a:t>rents</a:t>
            </a:r>
            <a:r>
              <a:rPr lang="en-US" sz="1700" b="0" i="0" u="none" strike="noStrike" baseline="0">
                <a:ln>
                  <a:noFill/>
                </a:ln>
                <a:solidFill>
                  <a:srgbClr val="000000"/>
                </a:solidFill>
                <a:latin typeface="Calibri" pitchFamily="18"/>
                <a:ea typeface="ＭＳ Ｐゴシック" pitchFamily="2"/>
                <a:cs typeface="ＭＳ Ｐゴシック" pitchFamily="2"/>
              </a:rPr>
              <a:t> (the most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productive land is more highly valued) and, then, the </a:t>
            </a:r>
            <a:r>
              <a:rPr lang="en-US" sz="1700" b="0" i="0" u="sng" strike="noStrike" baseline="0">
                <a:ln>
                  <a:noFill/>
                </a:ln>
                <a:solidFill>
                  <a:srgbClr val="000000"/>
                </a:solidFill>
                <a:uFillTx/>
                <a:latin typeface="Calibri" pitchFamily="18"/>
                <a:ea typeface="ＭＳ Ｐゴシック" pitchFamily="2"/>
                <a:cs typeface="ＭＳ Ｐゴシック" pitchFamily="2"/>
              </a:rPr>
              <a:t>profit</a:t>
            </a:r>
            <a:r>
              <a:rPr lang="en-US" sz="1700" b="0" i="0" u="none" strike="noStrike" baseline="0">
                <a:ln>
                  <a:noFill/>
                </a:ln>
                <a:solidFill>
                  <a:srgbClr val="000000"/>
                </a:solidFill>
                <a:latin typeface="Calibri" pitchFamily="18"/>
                <a:ea typeface="ＭＳ Ｐゴシック" pitchFamily="2"/>
                <a:cs typeface="ＭＳ Ｐゴシック" pitchFamily="2"/>
              </a:rPr>
              <a:t> rate becomes lower.</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If profit rate decreases, the rate of accumulation reduces and the economy tends towards</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a </a:t>
            </a:r>
            <a:r>
              <a:rPr lang="en-US" sz="1700" b="1" i="0" u="sng" strike="noStrike" baseline="0">
                <a:ln>
                  <a:noFill/>
                </a:ln>
                <a:solidFill>
                  <a:srgbClr val="000000"/>
                </a:solidFill>
                <a:uFillTx/>
                <a:latin typeface="Calibri" pitchFamily="18"/>
                <a:ea typeface="ＭＳ Ｐゴシック" pitchFamily="2"/>
                <a:cs typeface="ＭＳ Ｐゴシック" pitchFamily="2"/>
              </a:rPr>
              <a:t>stationary state</a:t>
            </a:r>
            <a:r>
              <a:rPr lang="en-US" sz="17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Therefore, the </a:t>
            </a:r>
            <a:r>
              <a:rPr lang="en-US" sz="1700" b="1" i="0" u="sng" strike="noStrike" baseline="0">
                <a:ln>
                  <a:noFill/>
                </a:ln>
                <a:solidFill>
                  <a:srgbClr val="000000"/>
                </a:solidFill>
                <a:uFillTx/>
                <a:latin typeface="Calibri" pitchFamily="18"/>
                <a:ea typeface="ＭＳ Ｐゴシック" pitchFamily="2"/>
                <a:cs typeface="ＭＳ Ｐゴシック" pitchFamily="2"/>
              </a:rPr>
              <a:t>capital accumulation is endogenous </a:t>
            </a:r>
            <a:r>
              <a:rPr lang="en-US" sz="1700" b="0" i="0" u="none" strike="noStrike" baseline="0">
                <a:ln>
                  <a:noFill/>
                </a:ln>
                <a:solidFill>
                  <a:srgbClr val="000000"/>
                </a:solidFill>
                <a:latin typeface="Calibri" pitchFamily="18"/>
                <a:ea typeface="ＭＳ Ｐゴシック" pitchFamily="2"/>
                <a:cs typeface="ＭＳ Ｐゴシック" pitchFamily="2"/>
              </a:rPr>
              <a:t>(is determined by factors which are</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internal to the economic system).</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7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The </a:t>
            </a:r>
            <a:r>
              <a:rPr lang="en-US" sz="1700" b="0" i="0" u="sng" strike="noStrike" baseline="0">
                <a:ln>
                  <a:noFill/>
                </a:ln>
                <a:solidFill>
                  <a:srgbClr val="000000"/>
                </a:solidFill>
                <a:uFillTx/>
                <a:latin typeface="Calibri" pitchFamily="18"/>
                <a:ea typeface="ＭＳ Ｐゴシック" pitchFamily="2"/>
                <a:cs typeface="ＭＳ Ｐゴシック" pitchFamily="2"/>
              </a:rPr>
              <a:t>wage rate</a:t>
            </a:r>
            <a:r>
              <a:rPr lang="en-US" sz="1700" b="0" i="0" u="none" strike="noStrike" baseline="0">
                <a:ln>
                  <a:noFill/>
                </a:ln>
                <a:solidFill>
                  <a:srgbClr val="000000"/>
                </a:solidFill>
                <a:latin typeface="Calibri" pitchFamily="18"/>
                <a:ea typeface="ＭＳ Ｐゴシック" pitchFamily="2"/>
                <a:cs typeface="ＭＳ Ｐゴシック" pitchFamily="2"/>
              </a:rPr>
              <a:t> is a variable that regulates labour supply and demand: when capital accu-</a:t>
            </a:r>
          </a:p>
          <a:p>
            <a:pPr marL="0" marR="0" lvl="0" indent="0" algn="l" rtl="0" hangingPunct="1">
              <a:lnSpc>
                <a:spcPct val="11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mulation rises, the wage rate becomes higher than the natural wage and, then, </a:t>
            </a:r>
            <a:r>
              <a:rPr lang="en-US" sz="1700" b="0" i="0" u="sng" strike="noStrike" baseline="0">
                <a:ln>
                  <a:noFill/>
                </a:ln>
                <a:solidFill>
                  <a:srgbClr val="000000"/>
                </a:solidFill>
                <a:uFillTx/>
                <a:latin typeface="Calibri" pitchFamily="18"/>
                <a:ea typeface="ＭＳ Ｐゴシック" pitchFamily="2"/>
                <a:cs typeface="ＭＳ Ｐゴシック" pitchFamily="2"/>
              </a:rPr>
              <a:t>labour</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sng" strike="noStrike" baseline="0">
                <a:ln>
                  <a:noFill/>
                </a:ln>
                <a:solidFill>
                  <a:srgbClr val="000000"/>
                </a:solidFill>
                <a:uFillTx/>
                <a:latin typeface="Calibri" pitchFamily="18"/>
                <a:ea typeface="ＭＳ Ｐゴシック" pitchFamily="2"/>
                <a:cs typeface="ＭＳ Ｐゴシック" pitchFamily="2"/>
              </a:rPr>
              <a:t>supply</a:t>
            </a:r>
            <a:r>
              <a:rPr lang="en-US" sz="1700" b="0" i="0" u="none" strike="noStrike" baseline="0">
                <a:ln>
                  <a:noFill/>
                </a:ln>
                <a:solidFill>
                  <a:srgbClr val="000000"/>
                </a:solidFill>
                <a:latin typeface="Calibri" pitchFamily="18"/>
                <a:ea typeface="ＭＳ Ｐゴシック" pitchFamily="2"/>
                <a:cs typeface="ＭＳ Ｐゴシック" pitchFamily="2"/>
              </a:rPr>
              <a:t> increases. Therefore, labour is not a constraint to the economic growth: economic</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1700" b="0" i="0" u="none" strike="noStrike" baseline="0">
                <a:ln>
                  <a:noFill/>
                </a:ln>
                <a:solidFill>
                  <a:srgbClr val="000000"/>
                </a:solidFill>
                <a:latin typeface="Calibri" pitchFamily="18"/>
                <a:ea typeface="ＭＳ Ｐゴシック" pitchFamily="2"/>
                <a:cs typeface="ＭＳ Ｐゴシック" pitchFamily="2"/>
              </a:rPr>
              <a:t>growth is </a:t>
            </a:r>
            <a:r>
              <a:rPr lang="en-US" sz="1700" b="1" i="0" u="sng" strike="noStrike" baseline="0">
                <a:ln>
                  <a:noFill/>
                </a:ln>
                <a:solidFill>
                  <a:srgbClr val="000000"/>
                </a:solidFill>
                <a:uFillTx/>
                <a:latin typeface="Calibri" pitchFamily="18"/>
                <a:ea typeface="ＭＳ Ｐゴシック" pitchFamily="2"/>
                <a:cs typeface="ＭＳ Ｐゴシック" pitchFamily="2"/>
              </a:rPr>
              <a:t>endogenous</a:t>
            </a:r>
            <a:r>
              <a:rPr lang="en-US" sz="1700" b="0" i="0" u="none" strike="noStrike" baseline="0">
                <a:ln>
                  <a:noFill/>
                </a:ln>
                <a:solidFill>
                  <a:srgbClr val="000000"/>
                </a:solidFill>
                <a:latin typeface="Calibri" pitchFamily="18"/>
                <a:ea typeface="ＭＳ Ｐゴシック" pitchFamily="2"/>
                <a:cs typeface="ＭＳ Ｐゴシック" pitchFamily="2"/>
              </a:rPr>
              <a:t>.</a:t>
            </a:r>
          </a:p>
        </p:txBody>
      </p:sp>
      <p:sp>
        <p:nvSpPr>
          <p:cNvPr id="4" name="Freeform: Shape 3">
            <a:extLst>
              <a:ext uri="{FF2B5EF4-FFF2-40B4-BE49-F238E27FC236}">
                <a16:creationId xmlns:a16="http://schemas.microsoft.com/office/drawing/2014/main" id="{6B38631C-9E38-459A-B81B-3612942E1DDE}"/>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6DB4E8DE-BE27-4353-BD5C-8812040A0B53}"/>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68C4170-60DC-42E3-A844-5C59D608B06A}"/>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fld id="{3DA44BF9-9A74-4E2A-BD6F-62C2A6F84344}" type="slidenum">
              <a:t>15</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6F787E17-D0D7-45B1-BA76-6F3E8D3C3C67}"/>
              </a:ext>
            </a:extLst>
          </p:cNvPr>
          <p:cNvSpPr/>
          <p:nvPr/>
        </p:nvSpPr>
        <p:spPr>
          <a:xfrm>
            <a:off x="58680" y="1134360"/>
            <a:ext cx="8259479" cy="5489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800" b="1" i="0" u="none" strike="noStrike" baseline="0">
                <a:ln>
                  <a:noFill/>
                </a:ln>
                <a:solidFill>
                  <a:srgbClr val="0070C0"/>
                </a:solidFill>
                <a:latin typeface="Calibri" pitchFamily="18"/>
                <a:ea typeface="ＭＳ Ｐゴシック" pitchFamily="2"/>
                <a:cs typeface="ＭＳ Ｐゴシック" pitchFamily="2"/>
              </a:rPr>
              <a:t>Two fundamental debates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4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1" i="0" u="none" strike="noStrike" baseline="0">
                <a:ln>
                  <a:noFill/>
                </a:ln>
                <a:solidFill>
                  <a:srgbClr val="C5000B"/>
                </a:solidFill>
                <a:latin typeface="Calibri" pitchFamily="18"/>
                <a:ea typeface="ＭＳ Ｐゴシック" pitchFamily="2"/>
                <a:cs typeface="ＭＳ Ｐゴシック" pitchFamily="2"/>
              </a:rPr>
              <a:t>Malthus</a:t>
            </a:r>
            <a:r>
              <a:rPr lang="en-US" sz="2400" b="0" i="0" u="none" strike="noStrike" baseline="0">
                <a:ln>
                  <a:noFill/>
                </a:ln>
                <a:solidFill>
                  <a:srgbClr val="000000"/>
                </a:solidFill>
                <a:latin typeface="Calibri" pitchFamily="18"/>
                <a:ea typeface="ＭＳ Ｐゴシック" pitchFamily="2"/>
                <a:cs typeface="ＭＳ Ｐゴシック" pitchFamily="2"/>
              </a:rPr>
              <a:t>: </a:t>
            </a:r>
            <a:r>
              <a:rPr lang="en-US" sz="2400" b="1" i="0" u="none" strike="noStrike" baseline="0">
                <a:ln>
                  <a:noFill/>
                </a:ln>
                <a:solidFill>
                  <a:srgbClr val="000000"/>
                </a:solidFill>
                <a:latin typeface="Calibri" pitchFamily="18"/>
                <a:ea typeface="ＭＳ Ｐゴシック" pitchFamily="2"/>
                <a:cs typeface="ＭＳ Ｐゴシック" pitchFamily="2"/>
              </a:rPr>
              <a:t>against the Poor Laws</a:t>
            </a:r>
            <a:r>
              <a:rPr lang="en-US" sz="24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0" i="0" u="none" strike="noStrike" baseline="0">
                <a:ln>
                  <a:noFill/>
                </a:ln>
                <a:solidFill>
                  <a:srgbClr val="000000"/>
                </a:solidFill>
                <a:latin typeface="Calibri" pitchFamily="18"/>
                <a:ea typeface="ＭＳ Ｐゴシック" pitchFamily="2"/>
                <a:cs typeface="ＭＳ Ｐゴシック" pitchFamily="2"/>
              </a:rPr>
              <a:t>He opposed the proposal by the government to extend the relief</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0" i="0" u="none" strike="noStrike" baseline="0">
                <a:ln>
                  <a:noFill/>
                </a:ln>
                <a:solidFill>
                  <a:srgbClr val="000000"/>
                </a:solidFill>
                <a:latin typeface="Calibri" pitchFamily="18"/>
                <a:ea typeface="ＭＳ Ｐゴシック" pitchFamily="2"/>
                <a:cs typeface="ＭＳ Ｐゴシック" pitchFamily="2"/>
              </a:rPr>
              <a:t>system to the very poor in the countryside. (around 1800)</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0" i="0" u="none" strike="noStrike" baseline="0">
                <a:ln>
                  <a:noFill/>
                </a:ln>
                <a:solidFill>
                  <a:srgbClr val="000000"/>
                </a:solidFill>
                <a:latin typeface="Calibri" pitchFamily="18"/>
                <a:ea typeface="ＭＳ Ｐゴシック" pitchFamily="2"/>
                <a:cs typeface="ＭＳ Ｐゴシック" pitchFamily="2"/>
              </a:rPr>
              <a:t>Why?</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4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4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1" i="0" u="none" strike="noStrike" baseline="0">
                <a:ln>
                  <a:noFill/>
                </a:ln>
                <a:solidFill>
                  <a:srgbClr val="C5000B"/>
                </a:solidFill>
                <a:latin typeface="Calibri" pitchFamily="18"/>
                <a:ea typeface="ＭＳ Ｐゴシック" pitchFamily="2"/>
                <a:cs typeface="ＭＳ Ｐゴシック" pitchFamily="2"/>
              </a:rPr>
              <a:t>Ricardo</a:t>
            </a:r>
            <a:r>
              <a:rPr lang="en-US" sz="2400" b="0" i="0" u="none" strike="noStrike" baseline="0">
                <a:ln>
                  <a:noFill/>
                </a:ln>
                <a:solidFill>
                  <a:srgbClr val="000000"/>
                </a:solidFill>
                <a:latin typeface="Calibri" pitchFamily="18"/>
                <a:ea typeface="ＭＳ Ｐゴシック" pitchFamily="2"/>
                <a:cs typeface="ＭＳ Ｐゴシック" pitchFamily="2"/>
              </a:rPr>
              <a:t>: </a:t>
            </a:r>
            <a:r>
              <a:rPr lang="en-US" sz="2400" b="1" i="0" u="none" strike="noStrike" baseline="0">
                <a:ln>
                  <a:noFill/>
                </a:ln>
                <a:solidFill>
                  <a:srgbClr val="000000"/>
                </a:solidFill>
                <a:latin typeface="Calibri" pitchFamily="18"/>
                <a:ea typeface="ＭＳ Ｐゴシック" pitchFamily="2"/>
                <a:cs typeface="ＭＳ Ｐゴシック" pitchFamily="2"/>
              </a:rPr>
              <a:t>against the Corn Laws</a:t>
            </a:r>
            <a:r>
              <a:rPr lang="en-US" sz="2400" b="0" i="0" u="none" strike="noStrike" baseline="0">
                <a:ln>
                  <a:noFill/>
                </a:ln>
                <a:solidFill>
                  <a:srgbClr val="000000"/>
                </a:solidFill>
                <a:latin typeface="Calibri" pitchFamily="18"/>
                <a:ea typeface="ＭＳ Ｐゴシック" pitchFamily="2"/>
                <a:cs typeface="ＭＳ Ｐゴシック" pitchFamily="2"/>
              </a:rPr>
              <a:t>. In parliament, he fought for the</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0" i="0" u="none" strike="noStrike" baseline="0">
                <a:ln>
                  <a:noFill/>
                </a:ln>
                <a:solidFill>
                  <a:srgbClr val="000000"/>
                </a:solidFill>
                <a:latin typeface="Calibri" pitchFamily="18"/>
                <a:ea typeface="ＭＳ Ｐゴシック" pitchFamily="2"/>
                <a:cs typeface="ＭＳ Ｐゴシック" pitchFamily="2"/>
              </a:rPr>
              <a:t>liberalization of imports of cereals. (around 1815-20)</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400" b="0" i="0" u="none" strike="noStrike" baseline="0">
                <a:ln>
                  <a:noFill/>
                </a:ln>
                <a:solidFill>
                  <a:srgbClr val="000000"/>
                </a:solidFill>
                <a:latin typeface="Calibri" pitchFamily="18"/>
                <a:ea typeface="ＭＳ Ｐゴシック" pitchFamily="2"/>
                <a:cs typeface="ＭＳ Ｐゴシック" pitchFamily="2"/>
              </a:rPr>
              <a:t>Why?</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20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Both represent specific social interests and both decisions, on poor relief</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and on the imports of corn, would have huge economic consequences,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2000" b="0" i="0" u="none" strike="noStrike" baseline="0">
                <a:ln>
                  <a:noFill/>
                </a:ln>
                <a:solidFill>
                  <a:srgbClr val="000000"/>
                </a:solidFill>
                <a:latin typeface="Calibri" pitchFamily="18"/>
                <a:ea typeface="ＭＳ Ｐゴシック" pitchFamily="2"/>
                <a:cs typeface="ＭＳ Ｐゴシック" pitchFamily="2"/>
              </a:rPr>
              <a:t>changing the balance between social classes in Britain.</a:t>
            </a:r>
          </a:p>
        </p:txBody>
      </p:sp>
      <p:sp>
        <p:nvSpPr>
          <p:cNvPr id="4" name="Freeform: Shape 3">
            <a:extLst>
              <a:ext uri="{FF2B5EF4-FFF2-40B4-BE49-F238E27FC236}">
                <a16:creationId xmlns:a16="http://schemas.microsoft.com/office/drawing/2014/main" id="{677390B1-8D44-481E-8D6E-10AA8721F7DE}"/>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3B70A184-C5B2-4FFB-9BCF-53C45D616985}"/>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9423E17-AC4C-40E2-AE33-714F4AB8E460}"/>
              </a:ext>
            </a:extLst>
          </p:cNvPr>
          <p:cNvSpPr/>
          <p:nvPr/>
        </p:nvSpPr>
        <p:spPr>
          <a:xfrm>
            <a:off x="-549360" y="136440"/>
            <a:ext cx="953784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1">
            <a:noAutofit/>
          </a:bodyPr>
          <a:lstStyle/>
          <a:p>
            <a:pPr marL="0" marR="0" lvl="0" indent="0" algn="r"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3200" b="0" i="0" u="none" strike="noStrike" baseline="0">
                <a:ln>
                  <a:noFill/>
                </a:ln>
                <a:solidFill>
                  <a:srgbClr val="0070C0"/>
                </a:solidFill>
                <a:latin typeface="Calibri" pitchFamily="18"/>
                <a:ea typeface="ＭＳ Ｐゴシック" pitchFamily="2"/>
                <a:cs typeface="ＭＳ Ｐゴシック" pitchFamily="2"/>
              </a:rPr>
              <a:t>Ricardo’s theory</a:t>
            </a:r>
          </a:p>
          <a:p>
            <a:pPr marL="0" marR="0" lvl="0" indent="0" algn="r"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3200" b="0" i="0" u="none" strike="noStrike" baseline="0">
                <a:ln>
                  <a:noFill/>
                </a:ln>
                <a:solidFill>
                  <a:srgbClr val="0070C0"/>
                </a:solidFill>
                <a:latin typeface="Calibri" pitchFamily="18"/>
                <a:ea typeface="ＭＳ Ｐゴシック" pitchFamily="2"/>
                <a:cs typeface="ＭＳ Ｐゴシック" pitchFamily="2"/>
              </a:rPr>
              <a:t>of comparative advantages</a:t>
            </a:r>
          </a:p>
        </p:txBody>
      </p:sp>
      <p:sp>
        <p:nvSpPr>
          <p:cNvPr id="3" name="Freeform: Shape 2">
            <a:extLst>
              <a:ext uri="{FF2B5EF4-FFF2-40B4-BE49-F238E27FC236}">
                <a16:creationId xmlns:a16="http://schemas.microsoft.com/office/drawing/2014/main" id="{3DB873CE-42DF-4FEF-9BB4-539D8787D2FA}"/>
              </a:ext>
            </a:extLst>
          </p:cNvPr>
          <p:cNvSpPr/>
          <p:nvPr/>
        </p:nvSpPr>
        <p:spPr>
          <a:xfrm>
            <a:off x="318960" y="1600200"/>
            <a:ext cx="5005440" cy="4525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0" marR="0" lvl="0" indent="0" algn="l" rtl="0" hangingPunct="0">
              <a:lnSpc>
                <a:spcPct val="100000"/>
              </a:lnSpc>
              <a:spcBef>
                <a:spcPts val="799"/>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3200" b="0" i="0" u="none" strike="noStrike" baseline="0">
                <a:ln>
                  <a:noFill/>
                </a:ln>
                <a:solidFill>
                  <a:srgbClr val="000000"/>
                </a:solidFill>
                <a:latin typeface="Calibri" pitchFamily="18"/>
                <a:ea typeface="ＭＳ Ｐゴシック" pitchFamily="2"/>
                <a:cs typeface="ＭＳ Ｐゴシック" pitchFamily="2"/>
              </a:rPr>
              <a:t>International trade as an advantage to all economies</a:t>
            </a:r>
          </a:p>
          <a:p>
            <a:pPr marL="0" marR="0" lvl="0" indent="0" algn="l" rtl="0" hangingPunct="0">
              <a:lnSpc>
                <a:spcPct val="100000"/>
              </a:lnSpc>
              <a:spcBef>
                <a:spcPts val="799"/>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3200" b="0" i="0" u="none" strike="noStrike" baseline="0">
                <a:ln>
                  <a:noFill/>
                </a:ln>
                <a:solidFill>
                  <a:srgbClr val="000000"/>
                </a:solidFill>
                <a:latin typeface="Calibri" pitchFamily="18"/>
                <a:ea typeface="ＭＳ Ｐゴシック" pitchFamily="2"/>
                <a:cs typeface="ＭＳ Ｐゴシック" pitchFamily="2"/>
              </a:rPr>
              <a:t>The example of the </a:t>
            </a:r>
            <a:r>
              <a:rPr lang="en-US" sz="3200" b="0" i="1" u="none" strike="noStrike" baseline="0">
                <a:ln>
                  <a:noFill/>
                </a:ln>
                <a:solidFill>
                  <a:srgbClr val="000000"/>
                </a:solidFill>
                <a:latin typeface="Calibri" pitchFamily="18"/>
                <a:ea typeface="ＭＳ Ｐゴシック" pitchFamily="2"/>
                <a:cs typeface="ＭＳ Ｐゴシック" pitchFamily="2"/>
              </a:rPr>
              <a:t>Methuen Treaty </a:t>
            </a:r>
            <a:r>
              <a:rPr lang="en-US" sz="3200" b="0" i="0" u="none" strike="noStrike" baseline="0">
                <a:ln>
                  <a:noFill/>
                </a:ln>
                <a:solidFill>
                  <a:srgbClr val="000000"/>
                </a:solidFill>
                <a:latin typeface="Calibri" pitchFamily="18"/>
                <a:ea typeface="ＭＳ Ｐゴシック" pitchFamily="2"/>
                <a:cs typeface="ＭＳ Ｐゴシック" pitchFamily="2"/>
              </a:rPr>
              <a:t>between Portugal and the United Kingdom (1703)</a:t>
            </a:r>
          </a:p>
          <a:p>
            <a:pPr marL="0" marR="0" lvl="0" indent="0" algn="l" rtl="0" hangingPunct="0">
              <a:lnSpc>
                <a:spcPct val="100000"/>
              </a:lnSpc>
              <a:spcBef>
                <a:spcPts val="799"/>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r>
              <a:rPr lang="en-US" sz="3200" b="0" i="0" u="none" strike="noStrike" baseline="0">
                <a:ln>
                  <a:noFill/>
                </a:ln>
                <a:solidFill>
                  <a:srgbClr val="000000"/>
                </a:solidFill>
                <a:latin typeface="Calibri" pitchFamily="18"/>
                <a:ea typeface="ＭＳ Ｐゴシック" pitchFamily="2"/>
                <a:cs typeface="ＭＳ Ｐゴシック" pitchFamily="2"/>
              </a:rPr>
              <a:t>Wine for textiles?</a:t>
            </a:r>
          </a:p>
          <a:p>
            <a:pPr marL="0" marR="0" lvl="0" indent="0" algn="l" rtl="0" hangingPunct="0">
              <a:lnSpc>
                <a:spcPct val="100000"/>
              </a:lnSpc>
              <a:spcBef>
                <a:spcPts val="799"/>
              </a:spcBef>
              <a:spcAft>
                <a:spcPts val="0"/>
              </a:spcAft>
              <a:buClr>
                <a:srgbClr val="000000"/>
              </a:buClr>
              <a:buSzPct val="100000"/>
              <a:buFont typeface="Arial" pitchFamily="34"/>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00"/>
            </a:pPr>
            <a:endParaRPr lang="en-US" sz="32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4" name="Picture 3">
            <a:extLst>
              <a:ext uri="{FF2B5EF4-FFF2-40B4-BE49-F238E27FC236}">
                <a16:creationId xmlns:a16="http://schemas.microsoft.com/office/drawing/2014/main" id="{F66C5E43-B204-4665-9698-DE85922A4923}"/>
              </a:ext>
            </a:extLst>
          </p:cNvPr>
          <p:cNvPicPr>
            <a:picLocks noChangeAspect="1"/>
          </p:cNvPicPr>
          <p:nvPr/>
        </p:nvPicPr>
        <p:blipFill>
          <a:blip r:embed="rId3">
            <a:lum/>
            <a:alphaModFix/>
          </a:blip>
          <a:srcRect/>
          <a:stretch>
            <a:fillRect/>
          </a:stretch>
        </p:blipFill>
        <p:spPr>
          <a:xfrm>
            <a:off x="5514840" y="1417680"/>
            <a:ext cx="3629160" cy="5052960"/>
          </a:xfrm>
          <a:prstGeom prst="rect">
            <a:avLst/>
          </a:prstGeom>
          <a:noFill/>
          <a:ln>
            <a:noFill/>
          </a:ln>
        </p:spPr>
      </p:pic>
      <p:pic>
        <p:nvPicPr>
          <p:cNvPr id="5" name="Picture 4">
            <a:extLst>
              <a:ext uri="{FF2B5EF4-FFF2-40B4-BE49-F238E27FC236}">
                <a16:creationId xmlns:a16="http://schemas.microsoft.com/office/drawing/2014/main" id="{EDCC468D-E2B3-4212-B350-DE2AF21E9C02}"/>
              </a:ext>
            </a:extLst>
          </p:cNvPr>
          <p:cNvPicPr>
            <a:picLocks noChangeAspect="1"/>
          </p:cNvPicPr>
          <p:nvPr/>
        </p:nvPicPr>
        <p:blipFill>
          <a:blip r:embed="rId4">
            <a:lum/>
            <a:alphaModFix/>
          </a:blip>
          <a:srcRect/>
          <a:stretch>
            <a:fillRect/>
          </a:stretch>
        </p:blipFill>
        <p:spPr>
          <a:xfrm>
            <a:off x="3240" y="6480"/>
            <a:ext cx="209556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Karl Marx (1818-188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45EF-8F6D-45F4-B4C2-08FDA8C05A08}"/>
              </a:ext>
            </a:extLst>
          </p:cNvPr>
          <p:cNvSpPr txBox="1">
            <a:spLocks noGrp="1"/>
          </p:cNvSpPr>
          <p:nvPr>
            <p:ph type="title" sz="quarter" idx="4294967295"/>
          </p:nvPr>
        </p:nvSpPr>
        <p:spPr>
          <a:xfrm>
            <a:off x="457200" y="-316080"/>
            <a:ext cx="8229600" cy="1600200"/>
          </a:xfrm>
          <a:prstGeom prst="rect">
            <a:avLst/>
          </a:prstGeom>
          <a:noFill/>
          <a:ln>
            <a:noFill/>
          </a:ln>
        </p:spPr>
        <p:txBody>
          <a:bodyPr wrap="square" lIns="91440" tIns="45720" rIns="91440" bIns="45720" anchor="ctr" anchorCtr="0">
            <a:noAutofit/>
          </a:bodyPr>
          <a:lstStyle/>
          <a:p>
            <a:pPr lvl="0" algn="r" hangingPunct="0"/>
            <a:r>
              <a:rPr lang="en-US">
                <a:latin typeface="Arimo" pitchFamily="18"/>
              </a:rPr>
              <a:t>Karl Marx (1818-1883)</a:t>
            </a:r>
          </a:p>
        </p:txBody>
      </p:sp>
      <p:pic>
        <p:nvPicPr>
          <p:cNvPr id="3" name="Content Placeholder 2">
            <a:extLst>
              <a:ext uri="{FF2B5EF4-FFF2-40B4-BE49-F238E27FC236}">
                <a16:creationId xmlns:a16="http://schemas.microsoft.com/office/drawing/2014/main" id="{2A6835BB-02F0-48DD-8412-A7BDB66BFD7A}"/>
              </a:ext>
            </a:extLst>
          </p:cNvPr>
          <p:cNvPicPr>
            <a:picLocks noChangeAspect="1"/>
          </p:cNvPicPr>
          <p:nvPr/>
        </p:nvPicPr>
        <p:blipFill>
          <a:blip r:embed="rId3">
            <a:lum/>
            <a:alphaModFix/>
          </a:blip>
          <a:srcRect l="-53152" r="-53152"/>
          <a:stretch>
            <a:fillRect/>
          </a:stretch>
        </p:blipFill>
        <p:spPr>
          <a:xfrm>
            <a:off x="2571120" y="1556999"/>
            <a:ext cx="8501400" cy="4525920"/>
          </a:xfrm>
          <a:prstGeom prst="rect">
            <a:avLst/>
          </a:prstGeom>
          <a:noFill/>
          <a:ln>
            <a:noFill/>
          </a:ln>
        </p:spPr>
      </p:pic>
      <p:sp>
        <p:nvSpPr>
          <p:cNvPr id="4" name="TextBox 3">
            <a:extLst>
              <a:ext uri="{FF2B5EF4-FFF2-40B4-BE49-F238E27FC236}">
                <a16:creationId xmlns:a16="http://schemas.microsoft.com/office/drawing/2014/main" id="{40A9A29A-483D-4AC5-904C-A1474B532241}"/>
              </a:ext>
            </a:extLst>
          </p:cNvPr>
          <p:cNvSpPr/>
          <p:nvPr/>
        </p:nvSpPr>
        <p:spPr>
          <a:xfrm>
            <a:off x="418320" y="2267640"/>
            <a:ext cx="4392720" cy="393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800" b="0" i="0" u="none" strike="noStrike" baseline="0">
                <a:ln>
                  <a:noFill/>
                </a:ln>
                <a:solidFill>
                  <a:srgbClr val="000000"/>
                </a:solidFill>
                <a:latin typeface="Arial" pitchFamily="18"/>
                <a:ea typeface="ＭＳ Ｐゴシック" pitchFamily="2"/>
                <a:cs typeface="ＭＳ Ｐゴシック" pitchFamily="2"/>
              </a:rPr>
              <a:t>Theory of exploitation</a:t>
            </a: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800" b="0" i="0" u="none" strike="noStrike" baseline="0">
              <a:ln>
                <a:noFill/>
              </a:ln>
              <a:solidFill>
                <a:srgbClr val="000000"/>
              </a:solidFill>
              <a:latin typeface="Arial" pitchFamily="18"/>
              <a:ea typeface="ＭＳ Ｐゴシック" pitchFamily="2"/>
              <a:cs typeface="ＭＳ Ｐゴシック" pitchFamily="2"/>
            </a:endParaRP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800" b="0" i="0" u="none" strike="noStrike" baseline="0">
                <a:ln>
                  <a:noFill/>
                </a:ln>
                <a:solidFill>
                  <a:srgbClr val="000000"/>
                </a:solidFill>
                <a:latin typeface="Arial" pitchFamily="18"/>
                <a:ea typeface="ＭＳ Ｐゴシック" pitchFamily="2"/>
                <a:cs typeface="ＭＳ Ｐゴシック" pitchFamily="2"/>
              </a:rPr>
              <a:t>Theory of social classes</a:t>
            </a: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800" b="0" i="0" u="none" strike="noStrike" baseline="0">
              <a:ln>
                <a:noFill/>
              </a:ln>
              <a:solidFill>
                <a:srgbClr val="000000"/>
              </a:solidFill>
              <a:latin typeface="Arial" pitchFamily="18"/>
              <a:ea typeface="ＭＳ Ｐゴシック" pitchFamily="2"/>
              <a:cs typeface="ＭＳ Ｐゴシック" pitchFamily="2"/>
            </a:endParaRPr>
          </a:p>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800" b="0" i="0" u="none" strike="noStrike" baseline="0">
                <a:ln>
                  <a:noFill/>
                </a:ln>
                <a:solidFill>
                  <a:srgbClr val="000000"/>
                </a:solidFill>
                <a:latin typeface="Arial" pitchFamily="18"/>
                <a:ea typeface="ＭＳ Ｐゴシック" pitchFamily="2"/>
                <a:cs typeface="ＭＳ Ｐゴシック" pitchFamily="2"/>
              </a:rPr>
              <a:t>Historical analysis of social formations (Antiquity, feudalism, Asiatic mode of production, capitalism)</a:t>
            </a:r>
          </a:p>
        </p:txBody>
      </p:sp>
      <p:pic>
        <p:nvPicPr>
          <p:cNvPr id="5" name="Picture 4">
            <a:extLst>
              <a:ext uri="{FF2B5EF4-FFF2-40B4-BE49-F238E27FC236}">
                <a16:creationId xmlns:a16="http://schemas.microsoft.com/office/drawing/2014/main" id="{9847E556-C9C2-4AEE-B0BC-EE547E7E2FE1}"/>
              </a:ext>
            </a:extLst>
          </p:cNvPr>
          <p:cNvPicPr>
            <a:picLocks noChangeAspect="1"/>
          </p:cNvPicPr>
          <p:nvPr/>
        </p:nvPicPr>
        <p:blipFill>
          <a:blip r:embed="rId4">
            <a:lum/>
            <a:alphaModFix/>
          </a:blip>
          <a:srcRect/>
          <a:stretch>
            <a:fillRect/>
          </a:stretch>
        </p:blipFill>
        <p:spPr>
          <a:xfrm>
            <a:off x="55440" y="26280"/>
            <a:ext cx="1900800" cy="82943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Karl Mar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1F84-48D6-4658-BE5B-0614743D3D42}"/>
              </a:ext>
            </a:extLst>
          </p:cNvPr>
          <p:cNvSpPr txBox="1">
            <a:spLocks noGrp="1"/>
          </p:cNvSpPr>
          <p:nvPr>
            <p:ph type="title" sz="quarter" idx="4294967295"/>
          </p:nvPr>
        </p:nvSpPr>
        <p:spPr>
          <a:xfrm>
            <a:off x="457200" y="612360"/>
            <a:ext cx="8229600" cy="1143000"/>
          </a:xfrm>
          <a:prstGeom prst="rect">
            <a:avLst/>
          </a:prstGeom>
          <a:noFill/>
          <a:ln>
            <a:noFill/>
          </a:ln>
        </p:spPr>
        <p:txBody>
          <a:bodyPr wrap="square" lIns="91440" tIns="45720" rIns="91440" bIns="45720" anchor="ctr" anchorCtr="0">
            <a:noAutofit/>
          </a:bodyPr>
          <a:lstStyle/>
          <a:p>
            <a:pPr lvl="0" algn="ctr" hangingPunct="0"/>
            <a:r>
              <a:rPr lang="en-US" sz="6000">
                <a:latin typeface="Arimo" pitchFamily="18"/>
              </a:rPr>
              <a:t>Karl Marx</a:t>
            </a:r>
            <a:br>
              <a:rPr lang="en-US" sz="6000">
                <a:latin typeface="Arimo" pitchFamily="18"/>
              </a:rPr>
            </a:br>
            <a:endParaRPr lang="en-US" sz="6000">
              <a:latin typeface="Arimo" pitchFamily="18"/>
            </a:endParaRPr>
          </a:p>
        </p:txBody>
      </p:sp>
      <p:sp>
        <p:nvSpPr>
          <p:cNvPr id="3" name="Text Placeholder 2">
            <a:extLst>
              <a:ext uri="{FF2B5EF4-FFF2-40B4-BE49-F238E27FC236}">
                <a16:creationId xmlns:a16="http://schemas.microsoft.com/office/drawing/2014/main" id="{CCBC75BE-706C-40FE-947A-9C0F269DC87E}"/>
              </a:ext>
            </a:extLst>
          </p:cNvPr>
          <p:cNvSpPr txBox="1">
            <a:spLocks noGrp="1"/>
          </p:cNvSpPr>
          <p:nvPr>
            <p:ph type="body" sz="quarter" idx="4294967295"/>
          </p:nvPr>
        </p:nvSpPr>
        <p:spPr>
          <a:xfrm>
            <a:off x="457200" y="1599480"/>
            <a:ext cx="8229600" cy="5018040"/>
          </a:xfrm>
          <a:prstGeom prst="rect">
            <a:avLst/>
          </a:prstGeom>
          <a:noFill/>
          <a:ln>
            <a:noFill/>
          </a:ln>
        </p:spPr>
        <p:txBody>
          <a:bodyPr wrap="square" lIns="91440" tIns="45720" rIns="91440" bIns="45720" anchor="t" anchorCtr="0">
            <a:noAutofit/>
          </a:bodyPr>
          <a:lstStyle/>
          <a:p>
            <a:pPr marL="0" lvl="0" indent="0" hangingPunct="0">
              <a:spcBef>
                <a:spcPts val="799"/>
              </a:spcBef>
              <a:buNone/>
            </a:pPr>
            <a:r>
              <a:rPr lang="en-none" sz="3200" b="1" i="1">
                <a:latin typeface="Arimo" pitchFamily="18"/>
              </a:rPr>
              <a:t>Biographic summary</a:t>
            </a:r>
            <a:r>
              <a:rPr lang="en-none" sz="3200">
                <a:latin typeface="Arimo" pitchFamily="18"/>
              </a:rPr>
              <a:t>:</a:t>
            </a:r>
          </a:p>
          <a:p>
            <a:pPr marL="0" lvl="0" indent="0" hangingPunct="0">
              <a:spcBef>
                <a:spcPts val="799"/>
              </a:spcBef>
              <a:buNone/>
            </a:pPr>
            <a:endParaRPr lang="en-none" sz="3200">
              <a:latin typeface="Arimo" pitchFamily="18"/>
            </a:endParaRPr>
          </a:p>
          <a:p>
            <a:pPr marL="0" lvl="0" indent="0" hangingPunct="0">
              <a:spcBef>
                <a:spcPts val="799"/>
              </a:spcBef>
              <a:buNone/>
            </a:pPr>
            <a:r>
              <a:rPr lang="en-none" sz="3200">
                <a:latin typeface="Arimo" pitchFamily="18"/>
              </a:rPr>
              <a:t>1818, Birth (5th may)</a:t>
            </a:r>
          </a:p>
          <a:p>
            <a:pPr marL="0" lvl="0" indent="0" hangingPunct="0">
              <a:spcBef>
                <a:spcPts val="799"/>
              </a:spcBef>
              <a:buNone/>
            </a:pPr>
            <a:r>
              <a:rPr lang="en-none" sz="3200">
                <a:latin typeface="Arimo" pitchFamily="18"/>
              </a:rPr>
              <a:t>1841, PhD in philosophy</a:t>
            </a:r>
          </a:p>
          <a:p>
            <a:pPr marL="0" lvl="0" indent="0" hangingPunct="0">
              <a:spcBef>
                <a:spcPts val="799"/>
              </a:spcBef>
              <a:buNone/>
            </a:pPr>
            <a:r>
              <a:rPr lang="en-none" sz="3200">
                <a:latin typeface="Arimo" pitchFamily="18"/>
              </a:rPr>
              <a:t>1842 exiled in Paris (studies economics), 1845 in Brussels and 1849 in Londres</a:t>
            </a:r>
          </a:p>
          <a:p>
            <a:pPr marL="0" lvl="0" indent="0" hangingPunct="0">
              <a:spcBef>
                <a:spcPts val="799"/>
              </a:spcBef>
              <a:buNone/>
            </a:pPr>
            <a:r>
              <a:rPr lang="en-none" sz="3200">
                <a:latin typeface="Arimo" pitchFamily="18"/>
              </a:rPr>
              <a:t>1848 Communist Manifesto (with Engels)</a:t>
            </a:r>
          </a:p>
          <a:p>
            <a:pPr marL="0" lvl="0" indent="0" hangingPunct="0">
              <a:spcBef>
                <a:spcPts val="799"/>
              </a:spcBef>
              <a:buNone/>
            </a:pPr>
            <a:r>
              <a:rPr lang="en-none" sz="3200">
                <a:latin typeface="Arimo" pitchFamily="18"/>
              </a:rPr>
              <a:t>1867, first volume of “Capital”</a:t>
            </a:r>
          </a:p>
          <a:p>
            <a:pPr marL="0" lvl="0" indent="0" hangingPunct="0">
              <a:spcBef>
                <a:spcPts val="799"/>
              </a:spcBef>
              <a:buNone/>
            </a:pPr>
            <a:r>
              <a:rPr lang="en-none" sz="3200">
                <a:latin typeface="Arimo" pitchFamily="18"/>
              </a:rPr>
              <a:t>1871 “La Guerre Civil en France”</a:t>
            </a:r>
          </a:p>
          <a:p>
            <a:pPr marL="0" lvl="0" indent="0" hangingPunct="0">
              <a:spcBef>
                <a:spcPts val="799"/>
              </a:spcBef>
              <a:buNone/>
            </a:pPr>
            <a:r>
              <a:rPr lang="en-none" sz="3200">
                <a:latin typeface="Arimo" pitchFamily="18"/>
              </a:rPr>
              <a:t>1883, death  </a:t>
            </a:r>
          </a:p>
          <a:p>
            <a:pPr marL="0" lvl="0" indent="0" hangingPunct="0">
              <a:spcBef>
                <a:spcPts val="799"/>
              </a:spcBef>
              <a:buNone/>
            </a:pPr>
            <a:endParaRPr lang="en-none" sz="3200">
              <a:latin typeface="Arimo" pitchFamily="18"/>
            </a:endParaRPr>
          </a:p>
        </p:txBody>
      </p:sp>
      <p:pic>
        <p:nvPicPr>
          <p:cNvPr id="4" name="Picture 3">
            <a:extLst>
              <a:ext uri="{FF2B5EF4-FFF2-40B4-BE49-F238E27FC236}">
                <a16:creationId xmlns:a16="http://schemas.microsoft.com/office/drawing/2014/main" id="{B0744CCB-65D0-4FAC-B479-40F76853712E}"/>
              </a:ext>
            </a:extLst>
          </p:cNvPr>
          <p:cNvPicPr>
            <a:picLocks noChangeAspect="1"/>
          </p:cNvPicPr>
          <p:nvPr/>
        </p:nvPicPr>
        <p:blipFill>
          <a:blip r:embed="rId3">
            <a:lum/>
            <a:alphaModFix/>
          </a:blip>
          <a:srcRect/>
          <a:stretch>
            <a:fillRect/>
          </a:stretch>
        </p:blipFill>
        <p:spPr>
          <a:xfrm>
            <a:off x="55440" y="-612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Marx (o que produz va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2E01-6F07-4F31-A9A0-F17463EF538D}"/>
              </a:ext>
            </a:extLst>
          </p:cNvPr>
          <p:cNvSpPr txBox="1">
            <a:spLocks noGrp="1"/>
          </p:cNvSpPr>
          <p:nvPr>
            <p:ph type="title" sz="quarter" idx="4294967295"/>
          </p:nvPr>
        </p:nvSpPr>
        <p:spPr>
          <a:xfrm>
            <a:off x="457200" y="274320"/>
            <a:ext cx="8229600" cy="1143000"/>
          </a:xfrm>
          <a:prstGeom prst="rect">
            <a:avLst/>
          </a:prstGeom>
          <a:noFill/>
          <a:ln>
            <a:noFill/>
          </a:ln>
        </p:spPr>
        <p:txBody>
          <a:bodyPr wrap="square" lIns="91440" tIns="45720" rIns="91440" bIns="45720" anchor="ctr" anchorCtr="0">
            <a:noAutofit/>
          </a:bodyPr>
          <a:lstStyle/>
          <a:p>
            <a:pPr lvl="0" algn="r" hangingPunct="0"/>
            <a:r>
              <a:rPr lang="en-US">
                <a:latin typeface="Arimo" pitchFamily="18"/>
              </a:rPr>
              <a:t>Marx (the production of value)</a:t>
            </a:r>
          </a:p>
        </p:txBody>
      </p:sp>
      <p:sp>
        <p:nvSpPr>
          <p:cNvPr id="3" name="Text Placeholder 2">
            <a:extLst>
              <a:ext uri="{FF2B5EF4-FFF2-40B4-BE49-F238E27FC236}">
                <a16:creationId xmlns:a16="http://schemas.microsoft.com/office/drawing/2014/main" id="{A0951EF7-A3DB-49B7-90A4-D1177EF9380D}"/>
              </a:ext>
            </a:extLst>
          </p:cNvPr>
          <p:cNvSpPr txBox="1">
            <a:spLocks noGrp="1"/>
          </p:cNvSpPr>
          <p:nvPr>
            <p:ph type="body" sz="quarter" idx="4294967295"/>
          </p:nvPr>
        </p:nvSpPr>
        <p:spPr>
          <a:xfrm>
            <a:off x="248760" y="1888920"/>
            <a:ext cx="8940600" cy="535608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pt-PT">
                <a:latin typeface="Arimo" pitchFamily="18"/>
              </a:rPr>
              <a:t>“The labour-time materialised in the use-values of commodities is both the substance that turns them into exchange-values and therefore into commodities, and the standard by which the precise magnitude of their value is measured. </a:t>
            </a:r>
            <a:r>
              <a:rPr lang="pt-PT" b="1">
                <a:solidFill>
                  <a:srgbClr val="0066CC"/>
                </a:solidFill>
                <a:latin typeface="Arimo" pitchFamily="18"/>
              </a:rPr>
              <a:t>The corresponding quantities of different use-values containing the same amount of labour-time are equivalents.</a:t>
            </a:r>
          </a:p>
          <a:p>
            <a:pPr marL="0" lvl="0" indent="0" hangingPunct="0">
              <a:spcBef>
                <a:spcPts val="899"/>
              </a:spcBef>
              <a:buNone/>
            </a:pPr>
            <a:r>
              <a:rPr lang="pt-PT">
                <a:latin typeface="Arimo" pitchFamily="18"/>
              </a:rPr>
              <a:t>Regarded as exchange-values all commodities are merely definite quantities of congealed labour-time”.</a:t>
            </a:r>
          </a:p>
          <a:p>
            <a:pPr marL="0" lvl="0" indent="0" hangingPunct="0">
              <a:spcBef>
                <a:spcPts val="899"/>
              </a:spcBef>
              <a:buNone/>
            </a:pPr>
            <a:endParaRPr lang="pt-PT">
              <a:latin typeface="Arimo" pitchFamily="18"/>
            </a:endParaRPr>
          </a:p>
        </p:txBody>
      </p:sp>
      <p:pic>
        <p:nvPicPr>
          <p:cNvPr id="4" name="Picture 3">
            <a:extLst>
              <a:ext uri="{FF2B5EF4-FFF2-40B4-BE49-F238E27FC236}">
                <a16:creationId xmlns:a16="http://schemas.microsoft.com/office/drawing/2014/main" id="{C52E1AC4-6AE9-4CAE-9A8E-D8EA3C46940D}"/>
              </a:ext>
            </a:extLst>
          </p:cNvPr>
          <p:cNvPicPr>
            <a:picLocks noChangeAspect="1"/>
          </p:cNvPicPr>
          <p:nvPr/>
        </p:nvPicPr>
        <p:blipFill>
          <a:blip r:embed="rId3">
            <a:lum/>
            <a:alphaModFix/>
          </a:blip>
          <a:srcRect/>
          <a:stretch>
            <a:fillRect/>
          </a:stretch>
        </p:blipFill>
        <p:spPr>
          <a:xfrm>
            <a:off x="2268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4566B09-6976-4601-8D3B-973C6395F2E9}"/>
              </a:ext>
            </a:extLst>
          </p:cNvPr>
          <p:cNvSpPr/>
          <p:nvPr/>
        </p:nvSpPr>
        <p:spPr>
          <a:xfrm>
            <a:off x="190440" y="1179360"/>
            <a:ext cx="8826480" cy="4914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F5FFE6"/>
              </a:gs>
              <a:gs pos="100000">
                <a:srgbClr val="DAFDA7"/>
              </a:gs>
            </a:gsLst>
            <a:lin ang="5400000"/>
          </a:gradFill>
          <a:ln w="9360" cap="sq">
            <a:solidFill>
              <a:srgbClr val="98B954"/>
            </a:solidFill>
            <a:prstDash val="solid"/>
            <a:miter/>
          </a:ln>
          <a:effectLst>
            <a:outerShdw dist="20160" dir="5400000" algn="tl">
              <a:srgbClr val="808080">
                <a:alpha val="38000"/>
              </a:srgbClr>
            </a:outerShdw>
          </a:effectLst>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1" i="0" u="none" strike="noStrike" baseline="0">
                <a:ln>
                  <a:noFill/>
                </a:ln>
                <a:solidFill>
                  <a:srgbClr val="000000"/>
                </a:solidFill>
                <a:latin typeface="Calibri" pitchFamily="18"/>
                <a:ea typeface="ＭＳ Ｐゴシック" pitchFamily="2"/>
                <a:cs typeface="ＭＳ Ｐゴシック" pitchFamily="2"/>
              </a:rPr>
              <a:t>Lecture 02</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6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2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1" i="0" u="none" strike="noStrike" baseline="0">
                <a:ln>
                  <a:noFill/>
                </a:ln>
                <a:solidFill>
                  <a:srgbClr val="000000"/>
                </a:solidFill>
                <a:latin typeface="Calibri" pitchFamily="18"/>
                <a:ea typeface="ＭＳ Ｐゴシック" pitchFamily="2"/>
                <a:cs typeface="ＭＳ Ｐゴシック" pitchFamily="2"/>
              </a:rPr>
              <a:t>Cap. 02 Theories of economic growth: the classical school and some milestones</a:t>
            </a:r>
          </a:p>
          <a:p>
            <a:pPr marL="0" marR="0" lvl="0" indent="0" algn="l" rtl="0" hangingPunct="1">
              <a:lnSpc>
                <a:spcPct val="12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600" b="1"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298"/>
              </a:spcBef>
              <a:spcAft>
                <a:spcPts val="298"/>
              </a:spcAft>
              <a:buSzPct val="45000"/>
              <a:buFont typeface="StarSymbol"/>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1" i="0" u="none" strike="noStrike" baseline="0">
                <a:ln>
                  <a:noFill/>
                </a:ln>
                <a:solidFill>
                  <a:srgbClr val="000000"/>
                </a:solidFill>
                <a:latin typeface="Calibri" pitchFamily="18"/>
                <a:ea typeface="ＭＳ Ｐゴシック" pitchFamily="2"/>
                <a:cs typeface="ＭＳ Ｐゴシック" pitchFamily="2"/>
              </a:rPr>
              <a:t>classical thought on endogenous growth: Adam Smith (1776), David Ricardo (1817), Karl Marx (1867).</a:t>
            </a:r>
          </a:p>
          <a:p>
            <a:pPr marL="0" marR="0" lvl="0" indent="0" algn="l" rtl="0" hangingPunct="1">
              <a:lnSpc>
                <a:spcPct val="100000"/>
              </a:lnSpc>
              <a:spcBef>
                <a:spcPts val="298"/>
              </a:spcBef>
              <a:spcAft>
                <a:spcPts val="298"/>
              </a:spcAft>
              <a:buSzPct val="45000"/>
              <a:buFont typeface="StarSymbol"/>
              <a:buChar char="●"/>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1" i="0" u="none" strike="noStrike" baseline="0">
                <a:ln>
                  <a:noFill/>
                </a:ln>
                <a:solidFill>
                  <a:srgbClr val="000000"/>
                </a:solidFill>
                <a:latin typeface="Calibri" pitchFamily="18"/>
                <a:ea typeface="ＭＳ Ｐゴシック" pitchFamily="2"/>
                <a:cs typeface="ＭＳ Ｐゴシック" pitchFamily="2"/>
              </a:rPr>
              <a:t>Accumulation, the essence of capitalism</a:t>
            </a:r>
          </a:p>
          <a:p>
            <a:pPr marL="0" marR="0" lvl="0" indent="0" algn="l" rtl="0" hangingPunct="1">
              <a:lnSpc>
                <a:spcPct val="100000"/>
              </a:lnSpc>
              <a:spcBef>
                <a:spcPts val="298"/>
              </a:spcBef>
              <a:spcAft>
                <a:spcPts val="298"/>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2600" b="1"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1" i="0" u="sng" strike="noStrike" baseline="0">
                <a:ln>
                  <a:noFill/>
                </a:ln>
                <a:solidFill>
                  <a:srgbClr val="000000"/>
                </a:solidFill>
                <a:uFillTx/>
                <a:latin typeface="Calibri" pitchFamily="18"/>
                <a:ea typeface="ＭＳ Ｐゴシック" pitchFamily="2"/>
                <a:cs typeface="ＭＳ Ｐゴシック" pitchFamily="2"/>
              </a:rPr>
              <a:t>Reading</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600" b="0" i="0" u="none" strike="noStrike" baseline="0">
                <a:ln>
                  <a:noFill/>
                </a:ln>
                <a:solidFill>
                  <a:srgbClr val="000000"/>
                </a:solidFill>
                <a:latin typeface="Calibri" pitchFamily="18"/>
                <a:ea typeface="ＭＳ Ｐゴシック" pitchFamily="2"/>
                <a:cs typeface="ＭＳ Ｐゴシック" pitchFamily="2"/>
              </a:rPr>
              <a:t>Louçã and Mortágua (2021), Chapter 3</a:t>
            </a:r>
            <a:r>
              <a:rPr lang="en-US" sz="1600" b="0" i="0" u="none" strike="noStrike" baseline="0">
                <a:ln>
                  <a:noFill/>
                </a:ln>
                <a:solidFill>
                  <a:srgbClr val="000000"/>
                </a:solidFill>
                <a:latin typeface="Calibri" pitchFamily="18"/>
                <a:ea typeface="ＭＳ Ｐゴシック" pitchFamily="2"/>
                <a:cs typeface="ＭＳ Ｐゴシック" pitchFamily="2"/>
              </a:rPr>
              <a:t>.</a:t>
            </a:r>
          </a:p>
        </p:txBody>
      </p:sp>
      <p:sp>
        <p:nvSpPr>
          <p:cNvPr id="3" name="Freeform: Shape 2">
            <a:extLst>
              <a:ext uri="{FF2B5EF4-FFF2-40B4-BE49-F238E27FC236}">
                <a16:creationId xmlns:a16="http://schemas.microsoft.com/office/drawing/2014/main" id="{788161E4-077C-48EE-8CAD-915D93344DC3}"/>
              </a:ext>
            </a:extLst>
          </p:cNvPr>
          <p:cNvSpPr/>
          <p:nvPr/>
        </p:nvSpPr>
        <p:spPr>
          <a:xfrm>
            <a:off x="6553080" y="633744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8A1C63A5-2F2C-4942-9DB7-F5F2CCC1D0DE}" type="slidenum">
              <a:rPr lang="en-US" sz="1200" b="0" i="0" u="none" strike="noStrike" baseline="0">
                <a:ln>
                  <a:noFill/>
                </a:ln>
                <a:solidFill>
                  <a:srgbClr val="898989"/>
                </a:solidFill>
                <a:latin typeface="Calibri" pitchFamily="18"/>
                <a:ea typeface="ＭＳ Ｐゴシック" pitchFamily="2"/>
                <a:cs typeface="ＭＳ Ｐゴシック" pitchFamily="2"/>
              </a:rPr>
              <a:t>2</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pic>
        <p:nvPicPr>
          <p:cNvPr id="4" name="Picture 3">
            <a:extLst>
              <a:ext uri="{FF2B5EF4-FFF2-40B4-BE49-F238E27FC236}">
                <a16:creationId xmlns:a16="http://schemas.microsoft.com/office/drawing/2014/main" id="{3C658F44-4F8B-4558-AC87-92C68776DA18}"/>
              </a:ext>
            </a:extLst>
          </p:cNvPr>
          <p:cNvPicPr>
            <a:picLocks noChangeAspect="1"/>
          </p:cNvPicPr>
          <p:nvPr/>
        </p:nvPicPr>
        <p:blipFill>
          <a:blip r:embed="rId3">
            <a:lum/>
            <a:alphaModFix/>
          </a:blip>
          <a:srcRect/>
          <a:stretch>
            <a:fillRect/>
          </a:stretch>
        </p:blipFill>
        <p:spPr>
          <a:xfrm>
            <a:off x="0" y="92160"/>
            <a:ext cx="2095560"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Taxa de luc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FBBE-2F32-439D-897C-0D86669404E0}"/>
              </a:ext>
            </a:extLst>
          </p:cNvPr>
          <p:cNvSpPr txBox="1">
            <a:spLocks noGrp="1"/>
          </p:cNvSpPr>
          <p:nvPr>
            <p:ph type="title" sz="quarter" idx="4294967295"/>
          </p:nvPr>
        </p:nvSpPr>
        <p:spPr>
          <a:xfrm>
            <a:off x="457200" y="274320"/>
            <a:ext cx="8229600" cy="1143000"/>
          </a:xfrm>
          <a:prstGeom prst="rect">
            <a:avLst/>
          </a:prstGeom>
          <a:noFill/>
          <a:ln>
            <a:noFill/>
          </a:ln>
        </p:spPr>
        <p:txBody>
          <a:bodyPr wrap="square" lIns="91440" tIns="45720" rIns="91440" bIns="45720" anchor="ctr" anchorCtr="0">
            <a:noAutofit/>
          </a:bodyPr>
          <a:lstStyle/>
          <a:p>
            <a:pPr lvl="0" algn="ctr" hangingPunct="0"/>
            <a:r>
              <a:rPr lang="en-US">
                <a:latin typeface="Arimo" pitchFamily="18"/>
              </a:rPr>
              <a:t>Rate of profit</a:t>
            </a:r>
          </a:p>
        </p:txBody>
      </p:sp>
      <p:sp>
        <p:nvSpPr>
          <p:cNvPr id="3" name="Text Placeholder 2">
            <a:extLst>
              <a:ext uri="{FF2B5EF4-FFF2-40B4-BE49-F238E27FC236}">
                <a16:creationId xmlns:a16="http://schemas.microsoft.com/office/drawing/2014/main" id="{0978F167-E595-48B4-86BA-401C32692618}"/>
              </a:ext>
            </a:extLst>
          </p:cNvPr>
          <p:cNvSpPr txBox="1">
            <a:spLocks noGrp="1"/>
          </p:cNvSpPr>
          <p:nvPr>
            <p:ph type="body" sz="quarter" idx="4294967295"/>
          </p:nvPr>
        </p:nvSpPr>
        <p:spPr>
          <a:xfrm>
            <a:off x="457200" y="1796760"/>
            <a:ext cx="8229600" cy="452592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The ratio between profit (surplus, the part of value that has not been paid as wage ) and the capital that has been spent (constant and variable)</a:t>
            </a:r>
          </a:p>
          <a:p>
            <a:pPr marL="0" lvl="0" indent="0" hangingPunct="0">
              <a:spcBef>
                <a:spcPts val="899"/>
              </a:spcBef>
              <a:buNone/>
            </a:pPr>
            <a:r>
              <a:rPr lang="en-US" sz="3200">
                <a:latin typeface="Arimo" pitchFamily="18"/>
              </a:rPr>
              <a:t>Or,</a:t>
            </a:r>
          </a:p>
          <a:p>
            <a:pPr marL="0" lvl="0" indent="0" hangingPunct="0">
              <a:spcBef>
                <a:spcPts val="899"/>
              </a:spcBef>
              <a:buNone/>
            </a:pPr>
            <a:r>
              <a:rPr lang="en-US" sz="3200">
                <a:latin typeface="Arimo" pitchFamily="18"/>
              </a:rPr>
              <a:t>The relation between the</a:t>
            </a:r>
            <a:r>
              <a:rPr lang="en-US" sz="3200" b="1">
                <a:solidFill>
                  <a:srgbClr val="0000FF"/>
                </a:solidFill>
                <a:latin typeface="Arimo" pitchFamily="18"/>
              </a:rPr>
              <a:t> organic composition of capital </a:t>
            </a:r>
            <a:r>
              <a:rPr lang="en-US" sz="3200">
                <a:latin typeface="Arimo" pitchFamily="18"/>
              </a:rPr>
              <a:t>(a social and technical relation) and the </a:t>
            </a:r>
            <a:r>
              <a:rPr lang="en-US" sz="3200" b="1">
                <a:solidFill>
                  <a:srgbClr val="0000FF"/>
                </a:solidFill>
                <a:latin typeface="Arimo" pitchFamily="18"/>
              </a:rPr>
              <a:t>surplus rate </a:t>
            </a:r>
            <a:r>
              <a:rPr lang="en-US" sz="3200">
                <a:latin typeface="Arimo" pitchFamily="18"/>
              </a:rPr>
              <a:t>(a purely social relation) </a:t>
            </a:r>
            <a:r>
              <a:rPr lang="en-US" sz="3600">
                <a:latin typeface="Arimo" pitchFamily="18"/>
              </a:rPr>
              <a:t>  </a:t>
            </a:r>
          </a:p>
        </p:txBody>
      </p:sp>
      <p:pic>
        <p:nvPicPr>
          <p:cNvPr id="4" name="Picture 3">
            <a:extLst>
              <a:ext uri="{FF2B5EF4-FFF2-40B4-BE49-F238E27FC236}">
                <a16:creationId xmlns:a16="http://schemas.microsoft.com/office/drawing/2014/main" id="{083323F8-216B-4845-B65A-F94B6576C492}"/>
              </a:ext>
            </a:extLst>
          </p:cNvPr>
          <p:cNvPicPr>
            <a:picLocks noChangeAspect="1"/>
          </p:cNvPicPr>
          <p:nvPr/>
        </p:nvPicPr>
        <p:blipFill>
          <a:blip r:embed="rId3">
            <a:lum/>
            <a:alphaModFix/>
          </a:blip>
          <a:srcRect/>
          <a:stretch>
            <a:fillRect/>
          </a:stretch>
        </p:blipFill>
        <p:spPr>
          <a:xfrm>
            <a:off x="5544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F231-0653-4FF6-AA8D-283862215CE7}"/>
              </a:ext>
            </a:extLst>
          </p:cNvPr>
          <p:cNvSpPr txBox="1">
            <a:spLocks noGrp="1"/>
          </p:cNvSpPr>
          <p:nvPr>
            <p:ph type="title" sz="quarter" idx="4294967295"/>
          </p:nvPr>
        </p:nvSpPr>
        <p:spPr>
          <a:xfrm>
            <a:off x="457200" y="274320"/>
            <a:ext cx="8229600" cy="1143000"/>
          </a:xfrm>
          <a:prstGeom prst="rect">
            <a:avLst/>
          </a:prstGeom>
          <a:noFill/>
          <a:ln>
            <a:noFill/>
          </a:ln>
        </p:spPr>
        <p:txBody>
          <a:bodyPr wrap="square" lIns="91440" tIns="45720" rIns="91440" bIns="45720" anchor="ctr" anchorCtr="0">
            <a:noAutofit/>
          </a:bodyPr>
          <a:lstStyle/>
          <a:p>
            <a:pPr lvl="0" algn="ctr" hangingPunct="0"/>
            <a:r>
              <a:rPr lang="en-US">
                <a:latin typeface="Arimo" pitchFamily="18"/>
              </a:rPr>
              <a:t>Rate of profit (2)</a:t>
            </a:r>
          </a:p>
        </p:txBody>
      </p:sp>
      <p:sp>
        <p:nvSpPr>
          <p:cNvPr id="3" name="Text Placeholder 2">
            <a:extLst>
              <a:ext uri="{FF2B5EF4-FFF2-40B4-BE49-F238E27FC236}">
                <a16:creationId xmlns:a16="http://schemas.microsoft.com/office/drawing/2014/main" id="{A99C1CE6-17F8-449A-AA9A-5EBB18D02304}"/>
              </a:ext>
            </a:extLst>
          </p:cNvPr>
          <p:cNvSpPr txBox="1">
            <a:spLocks noGrp="1"/>
          </p:cNvSpPr>
          <p:nvPr>
            <p:ph type="body" sz="quarter" idx="4294967295"/>
          </p:nvPr>
        </p:nvSpPr>
        <p:spPr>
          <a:xfrm>
            <a:off x="457200" y="1400759"/>
            <a:ext cx="8229600" cy="452592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Rate of profit = Surplus / K</a:t>
            </a:r>
          </a:p>
          <a:p>
            <a:pPr marL="0" lvl="6" indent="0" hangingPunct="0">
              <a:spcBef>
                <a:spcPts val="0"/>
              </a:spcBef>
              <a:spcAft>
                <a:spcPts val="1417"/>
              </a:spcAft>
              <a:buNone/>
            </a:pPr>
            <a:r>
              <a:rPr lang="en-US" sz="3200">
                <a:latin typeface="Arimo" pitchFamily="18"/>
              </a:rPr>
              <a:t>= Surplus / (Kconstant + Wages)</a:t>
            </a:r>
          </a:p>
          <a:p>
            <a:pPr marL="0" lvl="0" indent="0" hangingPunct="0">
              <a:spcBef>
                <a:spcPts val="899"/>
              </a:spcBef>
              <a:buNone/>
            </a:pPr>
            <a:r>
              <a:rPr lang="en-US" sz="3600">
                <a:latin typeface="Arimo" pitchFamily="18"/>
              </a:rPr>
              <a:t>Or,</a:t>
            </a:r>
          </a:p>
          <a:p>
            <a:pPr marL="0" lvl="4" indent="0" hangingPunct="0">
              <a:spcBef>
                <a:spcPts val="0"/>
              </a:spcBef>
              <a:spcAft>
                <a:spcPts val="1417"/>
              </a:spcAft>
              <a:buNone/>
            </a:pPr>
            <a:r>
              <a:rPr lang="en-US" sz="3600">
                <a:latin typeface="Arimo" pitchFamily="18"/>
              </a:rPr>
              <a:t>= (Surplus/Wages)/(Cconstant/Wages)+1</a:t>
            </a:r>
          </a:p>
          <a:p>
            <a:pPr marL="0" lvl="0" indent="0" hangingPunct="0">
              <a:spcBef>
                <a:spcPts val="899"/>
              </a:spcBef>
              <a:buNone/>
            </a:pPr>
            <a:endParaRPr lang="en-US">
              <a:latin typeface="Arimo" pitchFamily="18"/>
            </a:endParaRPr>
          </a:p>
          <a:p>
            <a:pPr marL="0" lvl="0" indent="0" hangingPunct="0">
              <a:spcBef>
                <a:spcPts val="899"/>
              </a:spcBef>
              <a:buNone/>
            </a:pPr>
            <a:r>
              <a:rPr lang="en-US" sz="2200">
                <a:latin typeface="Arimo" pitchFamily="18"/>
              </a:rPr>
              <a:t>The</a:t>
            </a:r>
            <a:r>
              <a:rPr lang="en-US" sz="2200" b="1">
                <a:solidFill>
                  <a:srgbClr val="0000FF"/>
                </a:solidFill>
                <a:latin typeface="Arimo" pitchFamily="18"/>
              </a:rPr>
              <a:t> organic composition of capital</a:t>
            </a:r>
            <a:r>
              <a:rPr lang="en-US" sz="2200">
                <a:latin typeface="Arimo" pitchFamily="18"/>
              </a:rPr>
              <a:t>  and the </a:t>
            </a:r>
            <a:r>
              <a:rPr lang="en-US" sz="2200" b="1">
                <a:solidFill>
                  <a:srgbClr val="0000FF"/>
                </a:solidFill>
                <a:latin typeface="Arimo" pitchFamily="18"/>
              </a:rPr>
              <a:t>surplus rate</a:t>
            </a:r>
            <a:r>
              <a:rPr lang="en-US" sz="2200">
                <a:latin typeface="Arimo" pitchFamily="18"/>
              </a:rPr>
              <a:t> . These ratios evolve through time (tendencies and counter-tendencies).</a:t>
            </a:r>
          </a:p>
          <a:p>
            <a:pPr marL="0" lvl="0" indent="0" hangingPunct="0">
              <a:spcBef>
                <a:spcPts val="899"/>
              </a:spcBef>
              <a:buNone/>
            </a:pPr>
            <a:r>
              <a:rPr lang="en-US" sz="2200">
                <a:latin typeface="Arimo" pitchFamily="18"/>
              </a:rPr>
              <a:t>A stylized fact: </a:t>
            </a:r>
            <a:r>
              <a:rPr lang="en-US" sz="2200" b="1">
                <a:latin typeface="Arimo" pitchFamily="18"/>
              </a:rPr>
              <a:t> K</a:t>
            </a:r>
            <a:r>
              <a:rPr lang="en-US" sz="2200" b="1" u="sng">
                <a:latin typeface="Arimo" pitchFamily="18"/>
              </a:rPr>
              <a:t> per worker</a:t>
            </a:r>
            <a:r>
              <a:rPr lang="en-US" sz="2200" b="1">
                <a:latin typeface="Arimo" pitchFamily="18"/>
              </a:rPr>
              <a:t> </a:t>
            </a:r>
            <a:r>
              <a:rPr lang="en-US" sz="2200">
                <a:latin typeface="Arimo" pitchFamily="18"/>
              </a:rPr>
              <a:t>(K/L) grows at a sustained rate.</a:t>
            </a:r>
            <a:r>
              <a:rPr lang="en-US" sz="3600">
                <a:latin typeface="Arimo" pitchFamily="18"/>
              </a:rPr>
              <a:t>  </a:t>
            </a:r>
          </a:p>
        </p:txBody>
      </p:sp>
      <p:pic>
        <p:nvPicPr>
          <p:cNvPr id="4" name="Picture 3">
            <a:extLst>
              <a:ext uri="{FF2B5EF4-FFF2-40B4-BE49-F238E27FC236}">
                <a16:creationId xmlns:a16="http://schemas.microsoft.com/office/drawing/2014/main" id="{18B5159B-41DC-4668-AFDB-FF5E2794D09E}"/>
              </a:ext>
            </a:extLst>
          </p:cNvPr>
          <p:cNvPicPr>
            <a:picLocks noChangeAspect="1"/>
          </p:cNvPicPr>
          <p:nvPr/>
        </p:nvPicPr>
        <p:blipFill>
          <a:blip r:embed="rId3">
            <a:lum/>
            <a:alphaModFix/>
          </a:blip>
          <a:srcRect/>
          <a:stretch>
            <a:fillRect/>
          </a:stretch>
        </p:blipFill>
        <p:spPr>
          <a:xfrm>
            <a:off x="5544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9F55-E69A-4D96-AEB3-4B4CE028A671}"/>
              </a:ext>
            </a:extLst>
          </p:cNvPr>
          <p:cNvSpPr txBox="1">
            <a:spLocks noGrp="1"/>
          </p:cNvSpPr>
          <p:nvPr>
            <p:ph type="title" sz="quarter" idx="4294967295"/>
          </p:nvPr>
        </p:nvSpPr>
        <p:spPr>
          <a:xfrm>
            <a:off x="379800" y="985680"/>
            <a:ext cx="8229600" cy="1143000"/>
          </a:xfrm>
          <a:prstGeom prst="rect">
            <a:avLst/>
          </a:prstGeom>
          <a:noFill/>
          <a:ln>
            <a:noFill/>
          </a:ln>
        </p:spPr>
        <p:txBody>
          <a:bodyPr wrap="square" lIns="91440" tIns="45720" rIns="91440" bIns="45720" anchor="ctr" anchorCtr="0">
            <a:noAutofit/>
          </a:bodyPr>
          <a:lstStyle/>
          <a:p>
            <a:pPr lvl="0" algn="ctr" hangingPunct="0"/>
            <a:r>
              <a:rPr lang="en-US" b="1">
                <a:solidFill>
                  <a:srgbClr val="0066CC"/>
                </a:solidFill>
                <a:latin typeface="Arimo" pitchFamily="18"/>
              </a:rPr>
              <a:t>Rate of profit: a social process</a:t>
            </a:r>
          </a:p>
        </p:txBody>
      </p:sp>
      <p:sp>
        <p:nvSpPr>
          <p:cNvPr id="3" name="Text Placeholder 2">
            <a:extLst>
              <a:ext uri="{FF2B5EF4-FFF2-40B4-BE49-F238E27FC236}">
                <a16:creationId xmlns:a16="http://schemas.microsoft.com/office/drawing/2014/main" id="{1AEBD812-432C-4CC9-B969-E3AEDF29F326}"/>
              </a:ext>
            </a:extLst>
          </p:cNvPr>
          <p:cNvSpPr txBox="1">
            <a:spLocks noGrp="1"/>
          </p:cNvSpPr>
          <p:nvPr>
            <p:ph type="body" sz="quarter" idx="4294967295"/>
          </p:nvPr>
        </p:nvSpPr>
        <p:spPr>
          <a:xfrm>
            <a:off x="313920" y="2288519"/>
            <a:ext cx="8229600" cy="452592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Therefore, accumulation is a social process</a:t>
            </a:r>
          </a:p>
          <a:p>
            <a:pPr marL="0" lvl="0" indent="0" hangingPunct="0">
              <a:spcBef>
                <a:spcPts val="899"/>
              </a:spcBef>
              <a:buNone/>
            </a:pPr>
            <a:endParaRPr lang="en-US" sz="3200">
              <a:latin typeface="Arimo" pitchFamily="18"/>
            </a:endParaRPr>
          </a:p>
          <a:p>
            <a:pPr marL="0" lvl="0" indent="0" hangingPunct="0">
              <a:spcBef>
                <a:spcPts val="899"/>
              </a:spcBef>
              <a:buNone/>
            </a:pPr>
            <a:r>
              <a:rPr lang="en-US" sz="3200">
                <a:latin typeface="Arimo" pitchFamily="18"/>
              </a:rPr>
              <a:t>Profit drives accumulation and it depends on the social relation as established in production</a:t>
            </a:r>
          </a:p>
          <a:p>
            <a:pPr marL="0" lvl="0" indent="0" hangingPunct="0">
              <a:spcBef>
                <a:spcPts val="899"/>
              </a:spcBef>
              <a:buNone/>
            </a:pPr>
            <a:endParaRPr lang="en-US" sz="3200">
              <a:latin typeface="Arimo" pitchFamily="18"/>
            </a:endParaRPr>
          </a:p>
          <a:p>
            <a:pPr marL="0" lvl="0" indent="0" hangingPunct="0">
              <a:spcBef>
                <a:spcPts val="899"/>
              </a:spcBef>
              <a:buNone/>
            </a:pPr>
            <a:r>
              <a:rPr lang="en-US" sz="3200">
                <a:latin typeface="Arimo" pitchFamily="18"/>
              </a:rPr>
              <a:t>Difference between the owners of capital and the owners of labour</a:t>
            </a:r>
            <a:r>
              <a:rPr lang="en-US" sz="2200">
                <a:latin typeface="Arimo" pitchFamily="18"/>
              </a:rPr>
              <a:t>.</a:t>
            </a:r>
            <a:r>
              <a:rPr lang="en-US" sz="3600">
                <a:latin typeface="Arimo" pitchFamily="18"/>
              </a:rPr>
              <a:t>  </a:t>
            </a:r>
          </a:p>
        </p:txBody>
      </p:sp>
      <p:pic>
        <p:nvPicPr>
          <p:cNvPr id="4" name="Picture 3">
            <a:extLst>
              <a:ext uri="{FF2B5EF4-FFF2-40B4-BE49-F238E27FC236}">
                <a16:creationId xmlns:a16="http://schemas.microsoft.com/office/drawing/2014/main" id="{B8A72A94-C591-4AD5-994E-25B7D50183E3}"/>
              </a:ext>
            </a:extLst>
          </p:cNvPr>
          <p:cNvPicPr>
            <a:picLocks noChangeAspect="1"/>
          </p:cNvPicPr>
          <p:nvPr/>
        </p:nvPicPr>
        <p:blipFill>
          <a:blip r:embed="rId3">
            <a:lum/>
            <a:alphaModFix/>
          </a:blip>
          <a:srcRect/>
          <a:stretch>
            <a:fillRect/>
          </a:stretch>
        </p:blipFill>
        <p:spPr>
          <a:xfrm>
            <a:off x="5544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F315C-6808-4FED-A8CF-D44359F4F52F}"/>
              </a:ext>
            </a:extLst>
          </p:cNvPr>
          <p:cNvPicPr>
            <a:picLocks noChangeAspect="1"/>
          </p:cNvPicPr>
          <p:nvPr/>
        </p:nvPicPr>
        <p:blipFill>
          <a:blip r:embed="rId3">
            <a:lum/>
            <a:alphaModFix/>
          </a:blip>
          <a:srcRect/>
          <a:stretch>
            <a:fillRect/>
          </a:stretch>
        </p:blipFill>
        <p:spPr>
          <a:xfrm>
            <a:off x="55800" y="26280"/>
            <a:ext cx="1900800" cy="829439"/>
          </a:xfrm>
          <a:prstGeom prst="rect">
            <a:avLst/>
          </a:prstGeom>
          <a:noFill/>
          <a:ln>
            <a:noFill/>
          </a:ln>
        </p:spPr>
      </p:pic>
      <p:sp>
        <p:nvSpPr>
          <p:cNvPr id="3" name="Text Placeholder 2">
            <a:extLst>
              <a:ext uri="{FF2B5EF4-FFF2-40B4-BE49-F238E27FC236}">
                <a16:creationId xmlns:a16="http://schemas.microsoft.com/office/drawing/2014/main" id="{B2418C9E-F27A-45C6-B7F3-AC7669824DA0}"/>
              </a:ext>
            </a:extLst>
          </p:cNvPr>
          <p:cNvSpPr txBox="1">
            <a:spLocks noGrp="1"/>
          </p:cNvSpPr>
          <p:nvPr>
            <p:ph type="body" sz="quarter" idx="4294967295"/>
          </p:nvPr>
        </p:nvSpPr>
        <p:spPr>
          <a:xfrm>
            <a:off x="331560" y="2270880"/>
            <a:ext cx="8229600" cy="452592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    </a:t>
            </a:r>
            <a:r>
              <a:rPr lang="en-US" sz="2200">
                <a:latin typeface="Arimo" pitchFamily="18"/>
              </a:rPr>
              <a:t>“The discovery of gold and silver in </a:t>
            </a:r>
            <a:r>
              <a:rPr lang="en-US" sz="2200" b="1">
                <a:latin typeface="Arimo" pitchFamily="18"/>
              </a:rPr>
              <a:t>America</a:t>
            </a:r>
            <a:r>
              <a:rPr lang="en-US" sz="2200">
                <a:latin typeface="Arimo" pitchFamily="18"/>
              </a:rPr>
              <a:t>, the extirpation, enslavement and entombment in mines of the </a:t>
            </a:r>
            <a:r>
              <a:rPr lang="en-US" sz="2200" b="1">
                <a:latin typeface="Arimo" pitchFamily="18"/>
              </a:rPr>
              <a:t>aboriginal</a:t>
            </a:r>
            <a:r>
              <a:rPr lang="en-US" sz="2200">
                <a:latin typeface="Arimo" pitchFamily="18"/>
              </a:rPr>
              <a:t> population, the beginning of the conquest and looting of the </a:t>
            </a:r>
            <a:r>
              <a:rPr lang="en-US" sz="2200" b="1">
                <a:latin typeface="Arimo" pitchFamily="18"/>
              </a:rPr>
              <a:t>East Indies</a:t>
            </a:r>
            <a:r>
              <a:rPr lang="en-US" sz="2200">
                <a:latin typeface="Arimo" pitchFamily="18"/>
              </a:rPr>
              <a:t>, the turning of </a:t>
            </a:r>
            <a:r>
              <a:rPr lang="en-US" sz="2200" b="1">
                <a:latin typeface="Arimo" pitchFamily="18"/>
              </a:rPr>
              <a:t>Africa</a:t>
            </a:r>
            <a:r>
              <a:rPr lang="en-US" sz="2200">
                <a:latin typeface="Arimo" pitchFamily="18"/>
              </a:rPr>
              <a:t> into a warren for the commercial hunting of black-skins, signaled the rosy dawn of the era of capitalist production, (...) the chief moments of primitive accumulation.</a:t>
            </a:r>
          </a:p>
          <a:p>
            <a:pPr marL="0" lvl="0" indent="0" hangingPunct="0">
              <a:spcBef>
                <a:spcPts val="899"/>
              </a:spcBef>
              <a:buNone/>
            </a:pPr>
            <a:r>
              <a:rPr lang="en-US" sz="2200">
                <a:latin typeface="Arimo" pitchFamily="18"/>
              </a:rPr>
              <a:t>The different moments of primitive accumulation distribute themselves now, more or less in chronological order, particularly over </a:t>
            </a:r>
            <a:r>
              <a:rPr lang="en-US" sz="2200" b="1">
                <a:solidFill>
                  <a:srgbClr val="0066CC"/>
                </a:solidFill>
                <a:latin typeface="Arimo" pitchFamily="18"/>
              </a:rPr>
              <a:t>Spain, Portugal, Holland, France, and England</a:t>
            </a:r>
            <a:r>
              <a:rPr lang="en-US" sz="2200">
                <a:latin typeface="Arimo" pitchFamily="18"/>
              </a:rPr>
              <a:t>.”  (Capital, Vol. I, ch. 31)</a:t>
            </a:r>
          </a:p>
          <a:p>
            <a:pPr marL="0" lvl="0" indent="0" hangingPunct="0">
              <a:spcBef>
                <a:spcPts val="899"/>
              </a:spcBef>
              <a:buNone/>
            </a:pPr>
            <a:endParaRPr lang="en-US" sz="3200">
              <a:latin typeface="Arimo" pitchFamily="18"/>
            </a:endParaRPr>
          </a:p>
        </p:txBody>
      </p:sp>
      <p:sp>
        <p:nvSpPr>
          <p:cNvPr id="4" name="Text Placeholder 3">
            <a:extLst>
              <a:ext uri="{FF2B5EF4-FFF2-40B4-BE49-F238E27FC236}">
                <a16:creationId xmlns:a16="http://schemas.microsoft.com/office/drawing/2014/main" id="{F6709672-0D52-40AC-8A2A-C22839EF58F4}"/>
              </a:ext>
            </a:extLst>
          </p:cNvPr>
          <p:cNvSpPr txBox="1">
            <a:spLocks noGrp="1"/>
          </p:cNvSpPr>
          <p:nvPr>
            <p:ph type="body" sz="quarter" idx="4294967295"/>
          </p:nvPr>
        </p:nvSpPr>
        <p:spPr>
          <a:xfrm>
            <a:off x="2304720" y="497520"/>
            <a:ext cx="6487560" cy="912599"/>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How was it? Primitive accumulation of capital as a historical process (1)</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79D09-C872-4477-9369-AEA55901AC55}"/>
              </a:ext>
            </a:extLst>
          </p:cNvPr>
          <p:cNvSpPr txBox="1">
            <a:spLocks noGrp="1"/>
          </p:cNvSpPr>
          <p:nvPr>
            <p:ph type="body" sz="quarter" idx="4294967295"/>
          </p:nvPr>
        </p:nvSpPr>
        <p:spPr>
          <a:xfrm>
            <a:off x="663480" y="1741680"/>
            <a:ext cx="8229600" cy="4525920"/>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 </a:t>
            </a:r>
            <a:r>
              <a:rPr lang="en-US" sz="2600">
                <a:latin typeface="Arimo" pitchFamily="18"/>
              </a:rPr>
              <a:t>   </a:t>
            </a:r>
            <a:r>
              <a:rPr lang="en-US" sz="2400">
                <a:latin typeface="Arimo" pitchFamily="18"/>
              </a:rPr>
              <a:t>“In England at the end of the 17th century, they arrive at a systematical combination, </a:t>
            </a:r>
            <a:r>
              <a:rPr lang="en-US" sz="2400" b="1">
                <a:solidFill>
                  <a:srgbClr val="004586"/>
                </a:solidFill>
                <a:latin typeface="Arimo" pitchFamily="18"/>
              </a:rPr>
              <a:t>embracing the colonies, the national debt, the modern mode of taxation, and the protectionist system</a:t>
            </a:r>
            <a:r>
              <a:rPr lang="en-US" sz="2400">
                <a:latin typeface="Arimo" pitchFamily="18"/>
              </a:rPr>
              <a:t>. These methods depend in part on brute force, e.g., the </a:t>
            </a:r>
            <a:r>
              <a:rPr lang="en-US" sz="2400" b="1">
                <a:latin typeface="Arimo" pitchFamily="18"/>
              </a:rPr>
              <a:t>colonial</a:t>
            </a:r>
            <a:r>
              <a:rPr lang="en-US" sz="2400">
                <a:latin typeface="Arimo" pitchFamily="18"/>
              </a:rPr>
              <a:t> system. But, they all employ the power of the state, the concentrated and organized force of society, to hasten, hot-house fashion, the process of transformation of the feudal mode of production into the capitalist mode, and to shorten the transition. Force is the midwife of every old society pregnant with a new one. It is itself an economic power.” (Capital, Vol. I, ch. 31)</a:t>
            </a:r>
          </a:p>
        </p:txBody>
      </p:sp>
      <p:pic>
        <p:nvPicPr>
          <p:cNvPr id="3" name="Picture 2">
            <a:extLst>
              <a:ext uri="{FF2B5EF4-FFF2-40B4-BE49-F238E27FC236}">
                <a16:creationId xmlns:a16="http://schemas.microsoft.com/office/drawing/2014/main" id="{6B1C513B-566C-4D52-BBC4-5CDDE3238B9A}"/>
              </a:ext>
            </a:extLst>
          </p:cNvPr>
          <p:cNvPicPr>
            <a:picLocks noChangeAspect="1"/>
          </p:cNvPicPr>
          <p:nvPr/>
        </p:nvPicPr>
        <p:blipFill>
          <a:blip r:embed="rId3">
            <a:lum/>
            <a:alphaModFix/>
          </a:blip>
          <a:srcRect/>
          <a:stretch>
            <a:fillRect/>
          </a:stretch>
        </p:blipFill>
        <p:spPr>
          <a:xfrm>
            <a:off x="55800" y="25920"/>
            <a:ext cx="1900800" cy="829439"/>
          </a:xfrm>
          <a:prstGeom prst="rect">
            <a:avLst/>
          </a:prstGeom>
          <a:noFill/>
          <a:ln>
            <a:noFill/>
          </a:ln>
        </p:spPr>
      </p:pic>
      <p:sp>
        <p:nvSpPr>
          <p:cNvPr id="4" name="Text Placeholder 3">
            <a:extLst>
              <a:ext uri="{FF2B5EF4-FFF2-40B4-BE49-F238E27FC236}">
                <a16:creationId xmlns:a16="http://schemas.microsoft.com/office/drawing/2014/main" id="{AD47AB23-D22E-4066-8660-59C74E9EEFBC}"/>
              </a:ext>
            </a:extLst>
          </p:cNvPr>
          <p:cNvSpPr txBox="1">
            <a:spLocks noGrp="1"/>
          </p:cNvSpPr>
          <p:nvPr>
            <p:ph type="body" sz="quarter" idx="4294967295"/>
          </p:nvPr>
        </p:nvSpPr>
        <p:spPr>
          <a:xfrm>
            <a:off x="2304720" y="505799"/>
            <a:ext cx="6487560" cy="912599"/>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Primitive accumulation of capital as a historical process (2)</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7CD4F-58B1-4685-90B2-803BA9D6DDCB}"/>
              </a:ext>
            </a:extLst>
          </p:cNvPr>
          <p:cNvPicPr>
            <a:picLocks noChangeAspect="1"/>
          </p:cNvPicPr>
          <p:nvPr/>
        </p:nvPicPr>
        <p:blipFill>
          <a:blip r:embed="rId3">
            <a:lum/>
            <a:alphaModFix/>
          </a:blip>
          <a:srcRect/>
          <a:stretch>
            <a:fillRect/>
          </a:stretch>
        </p:blipFill>
        <p:spPr>
          <a:xfrm>
            <a:off x="56160" y="25920"/>
            <a:ext cx="1900800" cy="829439"/>
          </a:xfrm>
          <a:prstGeom prst="rect">
            <a:avLst/>
          </a:prstGeom>
          <a:noFill/>
          <a:ln>
            <a:noFill/>
          </a:ln>
        </p:spPr>
      </p:pic>
      <p:sp>
        <p:nvSpPr>
          <p:cNvPr id="3" name="Text Placeholder 2">
            <a:extLst>
              <a:ext uri="{FF2B5EF4-FFF2-40B4-BE49-F238E27FC236}">
                <a16:creationId xmlns:a16="http://schemas.microsoft.com/office/drawing/2014/main" id="{C2898B97-FAE9-426F-B91D-E92EC3875396}"/>
              </a:ext>
            </a:extLst>
          </p:cNvPr>
          <p:cNvSpPr txBox="1">
            <a:spLocks noGrp="1"/>
          </p:cNvSpPr>
          <p:nvPr>
            <p:ph type="body" sz="quarter" idx="4294967295"/>
          </p:nvPr>
        </p:nvSpPr>
        <p:spPr>
          <a:xfrm>
            <a:off x="2304720" y="248760"/>
            <a:ext cx="6487560" cy="912599"/>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An example of imperialism:</a:t>
            </a:r>
          </a:p>
          <a:p>
            <a:pPr marL="0" lvl="0" indent="0" hangingPunct="0">
              <a:spcBef>
                <a:spcPts val="899"/>
              </a:spcBef>
              <a:buNone/>
            </a:pPr>
            <a:r>
              <a:rPr lang="en-US" sz="3200">
                <a:latin typeface="Arimo" pitchFamily="18"/>
              </a:rPr>
              <a:t>the monopoly of the British opium trade for China</a:t>
            </a:r>
          </a:p>
        </p:txBody>
      </p:sp>
      <p:sp>
        <p:nvSpPr>
          <p:cNvPr id="4" name="Text Placeholder 3">
            <a:extLst>
              <a:ext uri="{FF2B5EF4-FFF2-40B4-BE49-F238E27FC236}">
                <a16:creationId xmlns:a16="http://schemas.microsoft.com/office/drawing/2014/main" id="{D2E0134D-CEF8-4A05-B12B-0DCCA96D098E}"/>
              </a:ext>
            </a:extLst>
          </p:cNvPr>
          <p:cNvSpPr txBox="1">
            <a:spLocks noGrp="1"/>
          </p:cNvSpPr>
          <p:nvPr>
            <p:ph type="body" sz="quarter" idx="4294967295"/>
          </p:nvPr>
        </p:nvSpPr>
        <p:spPr>
          <a:xfrm>
            <a:off x="182880" y="1860839"/>
            <a:ext cx="2405880" cy="912599"/>
          </a:xfrm>
          <a:prstGeom prst="rect">
            <a:avLst/>
          </a:prstGeom>
          <a:noFill/>
          <a:ln>
            <a:noFill/>
          </a:ln>
        </p:spPr>
        <p:txBody>
          <a:bodyPr wrap="square" lIns="91440" tIns="45720" rIns="91440" bIns="45720" anchor="t" anchorCtr="0">
            <a:noAutofit/>
          </a:bodyPr>
          <a:lstStyle/>
          <a:p>
            <a:pPr marL="0" lvl="0" indent="0" hangingPunct="0">
              <a:spcBef>
                <a:spcPts val="899"/>
              </a:spcBef>
              <a:buNone/>
            </a:pPr>
            <a:r>
              <a:rPr lang="en-US" sz="3200">
                <a:latin typeface="Arimo" pitchFamily="18"/>
              </a:rPr>
              <a:t>The two Opium Wars:</a:t>
            </a:r>
          </a:p>
          <a:p>
            <a:pPr marL="0" lvl="0" indent="0" hangingPunct="0">
              <a:spcBef>
                <a:spcPts val="899"/>
              </a:spcBef>
              <a:buNone/>
            </a:pPr>
            <a:r>
              <a:rPr lang="en-US" sz="3200" b="1">
                <a:solidFill>
                  <a:srgbClr val="C5000B"/>
                </a:solidFill>
                <a:latin typeface="Arimo" pitchFamily="18"/>
              </a:rPr>
              <a:t>1839-1842</a:t>
            </a:r>
          </a:p>
          <a:p>
            <a:pPr marL="0" lvl="0" indent="0" hangingPunct="0">
              <a:spcBef>
                <a:spcPts val="899"/>
              </a:spcBef>
              <a:buNone/>
            </a:pPr>
            <a:r>
              <a:rPr lang="en-US" sz="3200" b="1">
                <a:solidFill>
                  <a:srgbClr val="C5000B"/>
                </a:solidFill>
                <a:latin typeface="Arimo" pitchFamily="18"/>
              </a:rPr>
              <a:t>1857-1858</a:t>
            </a:r>
          </a:p>
          <a:p>
            <a:pPr marL="0" lvl="0" indent="0" hangingPunct="0">
              <a:spcBef>
                <a:spcPts val="899"/>
              </a:spcBef>
              <a:buNone/>
            </a:pPr>
            <a:endParaRPr lang="en-US" sz="3200">
              <a:latin typeface="Arimo" pitchFamily="18"/>
            </a:endParaRPr>
          </a:p>
          <a:p>
            <a:pPr marL="0" lvl="0" indent="0" hangingPunct="0">
              <a:spcBef>
                <a:spcPts val="899"/>
              </a:spcBef>
              <a:buNone/>
            </a:pPr>
            <a:r>
              <a:rPr lang="en-US" sz="3200">
                <a:latin typeface="Arimo" pitchFamily="18"/>
              </a:rPr>
              <a:t>Hong Kong</a:t>
            </a:r>
          </a:p>
        </p:txBody>
      </p:sp>
      <p:pic>
        <p:nvPicPr>
          <p:cNvPr id="5" name="Picture 4">
            <a:extLst>
              <a:ext uri="{FF2B5EF4-FFF2-40B4-BE49-F238E27FC236}">
                <a16:creationId xmlns:a16="http://schemas.microsoft.com/office/drawing/2014/main" id="{A823F435-4267-4312-82E1-2876C055E304}"/>
              </a:ext>
            </a:extLst>
          </p:cNvPr>
          <p:cNvPicPr>
            <a:picLocks noChangeAspect="1"/>
          </p:cNvPicPr>
          <p:nvPr/>
        </p:nvPicPr>
        <p:blipFill>
          <a:blip r:embed="rId4">
            <a:lum/>
            <a:alphaModFix/>
          </a:blip>
          <a:srcRect/>
          <a:stretch>
            <a:fillRect/>
          </a:stretch>
        </p:blipFill>
        <p:spPr>
          <a:xfrm>
            <a:off x="2985839" y="2108519"/>
            <a:ext cx="2820240" cy="4115880"/>
          </a:xfrm>
          <a:prstGeom prst="rect">
            <a:avLst/>
          </a:prstGeom>
          <a:noFill/>
          <a:ln>
            <a:noFill/>
          </a:ln>
        </p:spPr>
      </p:pic>
      <p:pic>
        <p:nvPicPr>
          <p:cNvPr id="6" name="Picture 5">
            <a:extLst>
              <a:ext uri="{FF2B5EF4-FFF2-40B4-BE49-F238E27FC236}">
                <a16:creationId xmlns:a16="http://schemas.microsoft.com/office/drawing/2014/main" id="{6144A998-5673-4433-904E-0AAB14E6873E}"/>
              </a:ext>
            </a:extLst>
          </p:cNvPr>
          <p:cNvPicPr>
            <a:picLocks noChangeAspect="1"/>
          </p:cNvPicPr>
          <p:nvPr/>
        </p:nvPicPr>
        <p:blipFill>
          <a:blip r:embed="rId5">
            <a:lum/>
            <a:alphaModFix/>
          </a:blip>
          <a:srcRect/>
          <a:stretch>
            <a:fillRect/>
          </a:stretch>
        </p:blipFill>
        <p:spPr>
          <a:xfrm>
            <a:off x="5740920" y="2105280"/>
            <a:ext cx="3402720" cy="307656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6B70DBF-BEAD-4E4A-8983-AB004CBE9139}"/>
              </a:ext>
            </a:extLst>
          </p:cNvPr>
          <p:cNvSpPr/>
          <p:nvPr/>
        </p:nvSpPr>
        <p:spPr>
          <a:xfrm>
            <a:off x="6553080" y="635652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84C323FB-4062-49AA-93B2-E08D3B720B0F}" type="slidenum">
              <a:t>3</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89DB35D4-DE14-4159-AF19-EAF4AA964B60}"/>
              </a:ext>
            </a:extLst>
          </p:cNvPr>
          <p:cNvSpPr/>
          <p:nvPr/>
        </p:nvSpPr>
        <p:spPr>
          <a:xfrm>
            <a:off x="189000" y="1108080"/>
            <a:ext cx="8432640" cy="532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2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baseline="0">
                <a:ln>
                  <a:noFill/>
                </a:ln>
                <a:solidFill>
                  <a:srgbClr val="0070C0"/>
                </a:solidFill>
                <a:latin typeface="Calibri" pitchFamily="18"/>
                <a:ea typeface="ＭＳ Ｐゴシック" pitchFamily="2"/>
                <a:cs typeface="ＭＳ Ｐゴシック" pitchFamily="2"/>
              </a:rPr>
              <a:t>classical thought on endogenous growth</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none" strike="noStrike" baseline="0">
                <a:ln>
                  <a:noFill/>
                </a:ln>
                <a:solidFill>
                  <a:srgbClr val="000000"/>
                </a:solidFill>
                <a:latin typeface="Calibri" pitchFamily="18"/>
                <a:ea typeface="ＭＳ Ｐゴシック" pitchFamily="2"/>
                <a:cs typeface="ＭＳ Ｐゴシック" pitchFamily="2"/>
              </a:rPr>
              <a:t>political economy emerges in the context of the </a:t>
            </a:r>
            <a:r>
              <a:rPr lang="en-US" sz="1800" b="1" i="0" u="sng" strike="noStrike" baseline="0">
                <a:ln>
                  <a:noFill/>
                </a:ln>
                <a:solidFill>
                  <a:srgbClr val="000000"/>
                </a:solidFill>
                <a:uFillTx/>
                <a:latin typeface="Calibri" pitchFamily="18"/>
                <a:ea typeface="ＭＳ Ｐゴシック" pitchFamily="2"/>
                <a:cs typeface="ＭＳ Ｐゴシック" pitchFamily="2"/>
              </a:rPr>
              <a:t>Industrial Revolution </a:t>
            </a:r>
            <a:r>
              <a:rPr lang="en-US" sz="1800" b="0" i="0" u="none" strike="noStrike" baseline="0">
                <a:ln>
                  <a:noFill/>
                </a:ln>
                <a:solidFill>
                  <a:srgbClr val="000000"/>
                </a:solidFill>
                <a:latin typeface="Calibri" pitchFamily="18"/>
                <a:ea typeface="ＭＳ Ｐゴシック" pitchFamily="2"/>
                <a:cs typeface="ＭＳ Ｐゴシック" pitchFamily="2"/>
              </a:rPr>
              <a:t>(mid-18</a:t>
            </a:r>
            <a:r>
              <a:rPr lang="en-US" sz="1800" b="0" i="0" u="none" strike="noStrike" baseline="30000">
                <a:ln>
                  <a:noFill/>
                </a:ln>
                <a:solidFill>
                  <a:srgbClr val="000000"/>
                </a:solidFill>
                <a:latin typeface="Calibri" pitchFamily="18"/>
                <a:ea typeface="ＭＳ Ｐゴシック" pitchFamily="2"/>
                <a:cs typeface="ＭＳ Ｐゴシック" pitchFamily="2"/>
              </a:rPr>
              <a:t>th</a:t>
            </a:r>
            <a:r>
              <a:rPr lang="en-US" sz="1800" b="0" i="0" u="none" strike="noStrike" baseline="0">
                <a:ln>
                  <a:noFill/>
                </a:ln>
                <a:solidFill>
                  <a:srgbClr val="000000"/>
                </a:solidFill>
                <a:latin typeface="Calibri" pitchFamily="18"/>
                <a:ea typeface="ＭＳ Ｐゴシック" pitchFamily="2"/>
                <a:cs typeface="ＭＳ Ｐゴシック" pitchFamily="2"/>
              </a:rPr>
              <a:t> century, UK): inquires the factors of (economic) growth of nations, and the role of manufacturing industries in “explaining” it. The </a:t>
            </a:r>
            <a:r>
              <a:rPr lang="en-US" sz="1800" b="1" i="0" u="sng" strike="noStrike" baseline="0">
                <a:ln>
                  <a:noFill/>
                </a:ln>
                <a:solidFill>
                  <a:srgbClr val="000000"/>
                </a:solidFill>
                <a:uFillTx/>
                <a:latin typeface="Calibri" pitchFamily="18"/>
                <a:ea typeface="ＭＳ Ｐゴシック" pitchFamily="2"/>
                <a:cs typeface="ＭＳ Ｐゴシック" pitchFamily="2"/>
              </a:rPr>
              <a:t>accumulation of capital</a:t>
            </a:r>
            <a:r>
              <a:rPr lang="en-US" sz="1800" b="0" i="0" u="none" strike="noStrike" baseline="0">
                <a:ln>
                  <a:noFill/>
                </a:ln>
                <a:solidFill>
                  <a:srgbClr val="000000"/>
                </a:solidFill>
                <a:latin typeface="Calibri" pitchFamily="18"/>
                <a:ea typeface="ＭＳ Ｐゴシック" pitchFamily="2"/>
                <a:cs typeface="ＭＳ Ｐゴシック" pitchFamily="2"/>
              </a:rPr>
              <a:t> plays a central role in the process of growth of production.</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800" b="0" i="0" u="sng" strike="noStrike" baseline="0">
                <a:ln>
                  <a:noFill/>
                </a:ln>
                <a:solidFill>
                  <a:srgbClr val="000000"/>
                </a:solidFill>
                <a:uFillTx/>
                <a:latin typeface="Calibri" pitchFamily="18"/>
                <a:ea typeface="ＭＳ Ｐゴシック" pitchFamily="2"/>
                <a:cs typeface="ＭＳ Ｐゴシック" pitchFamily="2"/>
              </a:rPr>
              <a:t>Adam Smith </a:t>
            </a:r>
            <a:r>
              <a:rPr lang="en-US" sz="1800" b="0" i="0" u="none" strike="noStrike" baseline="0">
                <a:ln>
                  <a:noFill/>
                </a:ln>
                <a:solidFill>
                  <a:srgbClr val="000000"/>
                </a:solidFill>
                <a:latin typeface="Calibri" pitchFamily="18"/>
                <a:ea typeface="ＭＳ Ｐゴシック" pitchFamily="2"/>
                <a:cs typeface="ＭＳ Ｐゴシック" pitchFamily="2"/>
              </a:rPr>
              <a:t>(1723-1790), </a:t>
            </a:r>
            <a:r>
              <a:rPr lang="en-US" sz="1800" b="0" i="0" u="sng" strike="noStrike" baseline="0">
                <a:ln>
                  <a:noFill/>
                </a:ln>
                <a:solidFill>
                  <a:srgbClr val="000000"/>
                </a:solidFill>
                <a:uFillTx/>
                <a:latin typeface="Calibri" pitchFamily="18"/>
                <a:ea typeface="ＭＳ Ｐゴシック" pitchFamily="2"/>
                <a:cs typeface="ＭＳ Ｐゴシック" pitchFamily="2"/>
              </a:rPr>
              <a:t>David Ricardo </a:t>
            </a:r>
            <a:r>
              <a:rPr lang="en-US" sz="1800" b="0" i="0" u="none" strike="noStrike" baseline="0">
                <a:ln>
                  <a:noFill/>
                </a:ln>
                <a:solidFill>
                  <a:srgbClr val="000000"/>
                </a:solidFill>
                <a:latin typeface="Calibri" pitchFamily="18"/>
                <a:ea typeface="ＭＳ Ｐゴシック" pitchFamily="2"/>
                <a:cs typeface="ＭＳ Ｐゴシック" pitchFamily="2"/>
              </a:rPr>
              <a:t>(1772-1823), </a:t>
            </a:r>
            <a:r>
              <a:rPr lang="en-US" sz="1800" b="0" i="0" u="sng" strike="noStrike" baseline="0">
                <a:ln>
                  <a:noFill/>
                </a:ln>
                <a:solidFill>
                  <a:srgbClr val="000000"/>
                </a:solidFill>
                <a:uFillTx/>
                <a:latin typeface="Calibri" pitchFamily="18"/>
                <a:ea typeface="ＭＳ Ｐゴシック" pitchFamily="2"/>
                <a:cs typeface="ＭＳ Ｐゴシック" pitchFamily="2"/>
              </a:rPr>
              <a:t>Thomas Malthus </a:t>
            </a:r>
            <a:r>
              <a:rPr lang="en-US" sz="1800" b="0" i="0" u="none" strike="noStrike" baseline="0">
                <a:ln>
                  <a:noFill/>
                </a:ln>
                <a:solidFill>
                  <a:srgbClr val="000000"/>
                </a:solidFill>
                <a:latin typeface="Calibri" pitchFamily="18"/>
                <a:ea typeface="ＭＳ Ｐゴシック" pitchFamily="2"/>
                <a:cs typeface="ＭＳ Ｐゴシック" pitchFamily="2"/>
              </a:rPr>
              <a:t>(1766-1834), Karl Marx (1818-1883)</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sng" strike="noStrike" baseline="0">
                <a:ln>
                  <a:noFill/>
                </a:ln>
                <a:solidFill>
                  <a:srgbClr val="000000"/>
                </a:solidFill>
                <a:uFillTx/>
                <a:latin typeface="Calibri" pitchFamily="18"/>
                <a:ea typeface="ＭＳ Ｐゴシック" pitchFamily="2"/>
                <a:cs typeface="ＭＳ Ｐゴシック" pitchFamily="2"/>
              </a:rPr>
              <a:t>Adam Smith</a:t>
            </a:r>
            <a:r>
              <a:rPr lang="en-US" sz="16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00"/>
                </a:solidFill>
                <a:latin typeface="Calibri" pitchFamily="18"/>
                <a:ea typeface="ＭＳ Ｐゴシック" pitchFamily="2"/>
                <a:cs typeface="ＭＳ Ｐゴシック" pitchFamily="2"/>
              </a:rPr>
              <a:t>1759, </a:t>
            </a:r>
            <a:r>
              <a:rPr lang="en-US" sz="1600" b="0" i="1" u="none" strike="noStrike" baseline="0">
                <a:ln>
                  <a:noFill/>
                </a:ln>
                <a:solidFill>
                  <a:srgbClr val="000000"/>
                </a:solidFill>
                <a:latin typeface="Calibri" pitchFamily="18"/>
                <a:ea typeface="ＭＳ Ｐゴシック" pitchFamily="2"/>
                <a:cs typeface="ＭＳ Ｐゴシック" pitchFamily="2"/>
              </a:rPr>
              <a:t>Theory of Moral Sentiments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00"/>
                </a:solidFill>
                <a:latin typeface="Calibri" pitchFamily="18"/>
                <a:ea typeface="ＭＳ Ｐゴシック" pitchFamily="2"/>
                <a:cs typeface="ＭＳ Ｐゴシック" pitchFamily="2"/>
              </a:rPr>
              <a:t>1776, </a:t>
            </a:r>
            <a:r>
              <a:rPr lang="en-US" sz="1600" b="0" i="1" u="none" strike="noStrike" baseline="0">
                <a:ln>
                  <a:noFill/>
                </a:ln>
                <a:solidFill>
                  <a:srgbClr val="000000"/>
                </a:solidFill>
                <a:latin typeface="Calibri" pitchFamily="18"/>
                <a:ea typeface="ＭＳ Ｐゴシック" pitchFamily="2"/>
                <a:cs typeface="ＭＳ Ｐゴシック" pitchFamily="2"/>
              </a:rPr>
              <a:t>An Inquiry into the Nature and Causes of the Wealth of Nations.</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sng" strike="noStrike" baseline="0">
                <a:ln>
                  <a:noFill/>
                </a:ln>
                <a:solidFill>
                  <a:srgbClr val="000000"/>
                </a:solidFill>
                <a:uFillTx/>
                <a:latin typeface="Calibri" pitchFamily="18"/>
                <a:ea typeface="ＭＳ Ｐゴシック" pitchFamily="2"/>
                <a:cs typeface="ＭＳ Ｐゴシック" pitchFamily="2"/>
              </a:rPr>
              <a:t>Thomas Malthus</a:t>
            </a:r>
            <a:r>
              <a:rPr lang="en-US" sz="16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00"/>
                </a:solidFill>
                <a:latin typeface="Calibri" pitchFamily="18"/>
                <a:ea typeface="ＭＳ Ｐゴシック" pitchFamily="2"/>
                <a:cs typeface="ＭＳ Ｐゴシック" pitchFamily="2"/>
              </a:rPr>
              <a:t>1798, </a:t>
            </a:r>
            <a:r>
              <a:rPr lang="en-US" sz="1600" b="0" i="1" u="none" strike="noStrike" baseline="0">
                <a:ln>
                  <a:noFill/>
                </a:ln>
                <a:solidFill>
                  <a:srgbClr val="000000"/>
                </a:solidFill>
                <a:latin typeface="Calibri" pitchFamily="18"/>
                <a:ea typeface="ＭＳ Ｐゴシック" pitchFamily="2"/>
                <a:cs typeface="ＭＳ Ｐゴシック" pitchFamily="2"/>
              </a:rPr>
              <a:t>An Essay on the Principle of Population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sng" strike="noStrike" baseline="0">
                <a:ln>
                  <a:noFill/>
                </a:ln>
                <a:solidFill>
                  <a:srgbClr val="000000"/>
                </a:solidFill>
                <a:uFillTx/>
                <a:latin typeface="Calibri" pitchFamily="18"/>
                <a:ea typeface="ＭＳ Ｐゴシック" pitchFamily="2"/>
                <a:cs typeface="ＭＳ Ｐゴシック" pitchFamily="2"/>
              </a:rPr>
              <a:t>David Ricardo</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0" u="none" strike="noStrike" baseline="0">
                <a:ln>
                  <a:noFill/>
                </a:ln>
                <a:solidFill>
                  <a:srgbClr val="000000"/>
                </a:solidFill>
                <a:latin typeface="Calibri" pitchFamily="18"/>
                <a:ea typeface="ＭＳ Ｐゴシック" pitchFamily="2"/>
                <a:cs typeface="ＭＳ Ｐゴシック" pitchFamily="2"/>
              </a:rPr>
              <a:t>1817, </a:t>
            </a:r>
            <a:r>
              <a:rPr lang="en-US" sz="1600" b="0" i="1" u="none" strike="noStrike" baseline="0">
                <a:ln>
                  <a:noFill/>
                </a:ln>
                <a:solidFill>
                  <a:srgbClr val="000000"/>
                </a:solidFill>
                <a:latin typeface="Calibri" pitchFamily="18"/>
                <a:ea typeface="ＭＳ Ｐゴシック" pitchFamily="2"/>
                <a:cs typeface="ＭＳ Ｐゴシック" pitchFamily="2"/>
              </a:rPr>
              <a:t>On the Principles of Political Economy and Taxation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1" i="0" u="sng" strike="noStrike" baseline="0">
                <a:ln>
                  <a:noFill/>
                </a:ln>
                <a:solidFill>
                  <a:srgbClr val="000000"/>
                </a:solidFill>
                <a:uFillTx/>
                <a:latin typeface="Calibri" pitchFamily="18"/>
                <a:ea typeface="ＭＳ Ｐゴシック" pitchFamily="2"/>
                <a:cs typeface="ＭＳ Ｐゴシック" pitchFamily="2"/>
              </a:rPr>
              <a:t>Karl Marx</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600" b="0" i="1" u="none" strike="noStrike" baseline="0">
                <a:ln>
                  <a:noFill/>
                </a:ln>
                <a:solidFill>
                  <a:srgbClr val="000000"/>
                </a:solidFill>
                <a:latin typeface="Calibri" pitchFamily="18"/>
                <a:ea typeface="ＭＳ Ｐゴシック" pitchFamily="2"/>
                <a:cs typeface="ＭＳ Ｐゴシック" pitchFamily="2"/>
              </a:rPr>
              <a:t>1867, Capital</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000000"/>
              </a:solidFill>
              <a:latin typeface="Calibri" pitchFamily="18"/>
              <a:ea typeface="ＭＳ Ｐゴシック" pitchFamily="2"/>
              <a:cs typeface="ＭＳ Ｐゴシック" pitchFamily="2"/>
            </a:endParaRPr>
          </a:p>
        </p:txBody>
      </p:sp>
      <p:sp>
        <p:nvSpPr>
          <p:cNvPr id="4" name="Freeform: Shape 3">
            <a:extLst>
              <a:ext uri="{FF2B5EF4-FFF2-40B4-BE49-F238E27FC236}">
                <a16:creationId xmlns:a16="http://schemas.microsoft.com/office/drawing/2014/main" id="{D25C6832-C7D2-4E5D-BFBE-641322EB819C}"/>
              </a:ext>
            </a:extLst>
          </p:cNvPr>
          <p:cNvSpPr/>
          <p:nvPr/>
        </p:nvSpPr>
        <p:spPr>
          <a:xfrm>
            <a:off x="793800" y="31752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C976E770-054C-4AB5-B89E-B7B76306E669}"/>
              </a:ext>
            </a:extLst>
          </p:cNvPr>
          <p:cNvPicPr>
            <a:picLocks noChangeAspect="1"/>
          </p:cNvPicPr>
          <p:nvPr/>
        </p:nvPicPr>
        <p:blipFill>
          <a:blip r:embed="rId3">
            <a:lum/>
            <a:alphaModFix/>
          </a:blip>
          <a:srcRect/>
          <a:stretch>
            <a:fillRect/>
          </a:stretch>
        </p:blipFill>
        <p:spPr>
          <a:xfrm>
            <a:off x="0" y="0"/>
            <a:ext cx="209556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D222BB0-1502-425E-807F-56C66E517B36}"/>
              </a:ext>
            </a:extLst>
          </p:cNvPr>
          <p:cNvSpPr/>
          <p:nvPr/>
        </p:nvSpPr>
        <p:spPr>
          <a:xfrm>
            <a:off x="228600" y="457200"/>
            <a:ext cx="77724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pt-PT" sz="4400" b="0" i="0" u="none" strike="noStrike" baseline="0">
                <a:ln>
                  <a:noFill/>
                </a:ln>
                <a:solidFill>
                  <a:srgbClr val="000000"/>
                </a:solidFill>
                <a:effectLst>
                  <a:outerShdw dist="17961" dir="2700000">
                    <a:scrgbClr r="0" g="0" b="0"/>
                  </a:outerShdw>
                </a:effectLst>
                <a:latin typeface="Garamond" pitchFamily="18"/>
                <a:ea typeface="ＭＳ Ｐゴシック" pitchFamily="2"/>
                <a:cs typeface="ＭＳ Ｐゴシック" pitchFamily="2"/>
              </a:rPr>
              <a:t>Adam Smith (1723-1790)</a:t>
            </a:r>
          </a:p>
        </p:txBody>
      </p:sp>
      <p:pic>
        <p:nvPicPr>
          <p:cNvPr id="3" name="Picture 2">
            <a:extLst>
              <a:ext uri="{FF2B5EF4-FFF2-40B4-BE49-F238E27FC236}">
                <a16:creationId xmlns:a16="http://schemas.microsoft.com/office/drawing/2014/main" id="{85AABF73-0D58-48D6-B386-318E6C877FCE}"/>
              </a:ext>
            </a:extLst>
          </p:cNvPr>
          <p:cNvPicPr>
            <a:picLocks noChangeAspect="1"/>
          </p:cNvPicPr>
          <p:nvPr/>
        </p:nvPicPr>
        <p:blipFill>
          <a:blip r:embed="rId3">
            <a:lum/>
            <a:alphaModFix/>
          </a:blip>
          <a:srcRect/>
          <a:stretch>
            <a:fillRect/>
          </a:stretch>
        </p:blipFill>
        <p:spPr>
          <a:xfrm>
            <a:off x="468360" y="1773360"/>
            <a:ext cx="3784680" cy="4392360"/>
          </a:xfrm>
          <a:prstGeom prst="rect">
            <a:avLst/>
          </a:prstGeom>
          <a:noFill/>
          <a:ln>
            <a:noFill/>
          </a:ln>
        </p:spPr>
      </p:pic>
      <p:pic>
        <p:nvPicPr>
          <p:cNvPr id="4" name="Picture 3">
            <a:extLst>
              <a:ext uri="{FF2B5EF4-FFF2-40B4-BE49-F238E27FC236}">
                <a16:creationId xmlns:a16="http://schemas.microsoft.com/office/drawing/2014/main" id="{0D5B244A-3C16-40B4-A198-647F6A2D9A8F}"/>
              </a:ext>
            </a:extLst>
          </p:cNvPr>
          <p:cNvPicPr>
            <a:picLocks noChangeAspect="1"/>
          </p:cNvPicPr>
          <p:nvPr/>
        </p:nvPicPr>
        <p:blipFill>
          <a:blip r:embed="rId4">
            <a:lum/>
            <a:alphaModFix/>
          </a:blip>
          <a:srcRect/>
          <a:stretch>
            <a:fillRect/>
          </a:stretch>
        </p:blipFill>
        <p:spPr>
          <a:xfrm>
            <a:off x="5219640" y="1844639"/>
            <a:ext cx="3017880" cy="43228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2512E3B-C124-478A-B1A9-D570C33CDCFC}"/>
              </a:ext>
            </a:extLst>
          </p:cNvPr>
          <p:cNvSpPr/>
          <p:nvPr/>
        </p:nvSpPr>
        <p:spPr>
          <a:xfrm>
            <a:off x="228600" y="-355320"/>
            <a:ext cx="86742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4000" b="1" i="0" u="none" strike="noStrike" baseline="0">
                <a:ln>
                  <a:noFill/>
                </a:ln>
                <a:solidFill>
                  <a:srgbClr val="000080"/>
                </a:solidFill>
                <a:effectLst>
                  <a:outerShdw dist="17961" dir="2700000">
                    <a:scrgbClr r="0" g="0" b="0"/>
                  </a:outerShdw>
                </a:effectLst>
                <a:latin typeface="Tahoma" pitchFamily="18"/>
                <a:ea typeface="ＭＳ Ｐゴシック" pitchFamily="2"/>
                <a:cs typeface="ＭＳ Ｐゴシック" pitchFamily="2"/>
              </a:rPr>
              <a:t>Adam Smith and the pin factory</a:t>
            </a:r>
          </a:p>
        </p:txBody>
      </p:sp>
      <p:pic>
        <p:nvPicPr>
          <p:cNvPr id="3" name="Picture 2">
            <a:extLst>
              <a:ext uri="{FF2B5EF4-FFF2-40B4-BE49-F238E27FC236}">
                <a16:creationId xmlns:a16="http://schemas.microsoft.com/office/drawing/2014/main" id="{E0C1D71E-AE12-4316-9184-9BD3C3D2B3AD}"/>
              </a:ext>
            </a:extLst>
          </p:cNvPr>
          <p:cNvPicPr>
            <a:picLocks noChangeAspect="1"/>
          </p:cNvPicPr>
          <p:nvPr/>
        </p:nvPicPr>
        <p:blipFill>
          <a:blip r:embed="rId3">
            <a:lum/>
            <a:alphaModFix/>
          </a:blip>
          <a:srcRect t="-27661" b="-27661"/>
          <a:stretch>
            <a:fillRect/>
          </a:stretch>
        </p:blipFill>
        <p:spPr>
          <a:xfrm>
            <a:off x="93240" y="36000"/>
            <a:ext cx="8891640" cy="6683399"/>
          </a:xfrm>
          <a:prstGeom prst="rect">
            <a:avLst/>
          </a:prstGeom>
          <a:noFill/>
          <a:ln>
            <a:noFill/>
          </a:ln>
        </p:spPr>
      </p:pic>
      <p:sp>
        <p:nvSpPr>
          <p:cNvPr id="4" name="Freeform: Shape 3">
            <a:extLst>
              <a:ext uri="{FF2B5EF4-FFF2-40B4-BE49-F238E27FC236}">
                <a16:creationId xmlns:a16="http://schemas.microsoft.com/office/drawing/2014/main" id="{6D224BC5-BA72-489C-9C98-F00BA3EA61EA}"/>
              </a:ext>
            </a:extLst>
          </p:cNvPr>
          <p:cNvSpPr/>
          <p:nvPr/>
        </p:nvSpPr>
        <p:spPr>
          <a:xfrm>
            <a:off x="369360" y="5697000"/>
            <a:ext cx="8686800" cy="106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3200" b="0" i="0" u="none" strike="noStrike" baseline="0">
                <a:ln>
                  <a:noFill/>
                </a:ln>
                <a:solidFill>
                  <a:srgbClr val="000000"/>
                </a:solidFill>
                <a:latin typeface="Calibri" pitchFamily="18"/>
                <a:ea typeface="ＭＳ Ｐゴシック" pitchFamily="2"/>
                <a:cs typeface="ＭＳ Ｐゴシック" pitchFamily="2"/>
              </a:rPr>
              <a:t>1 worker, 20 pins; but, after a new division of labour,</a:t>
            </a:r>
            <a:r>
              <a:rPr lang="en-US" sz="3200" b="1" i="0" u="none" strike="noStrike" baseline="0">
                <a:ln>
                  <a:noFill/>
                </a:ln>
                <a:solidFill>
                  <a:srgbClr val="C5000B"/>
                </a:solidFill>
                <a:latin typeface="Calibri" pitchFamily="18"/>
                <a:ea typeface="ＭＳ Ｐゴシック" pitchFamily="2"/>
                <a:cs typeface="ＭＳ Ｐゴシック" pitchFamily="2"/>
              </a:rPr>
              <a:t> 10 workers produce 48 thousand pins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rincípios dinâmicos em Adam Smi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2CC5-736F-4251-9B05-B30BFC439059}"/>
              </a:ext>
            </a:extLst>
          </p:cNvPr>
          <p:cNvSpPr txBox="1">
            <a:spLocks noGrp="1"/>
          </p:cNvSpPr>
          <p:nvPr>
            <p:ph type="title" sz="quarter" idx="4294967295"/>
          </p:nvPr>
        </p:nvSpPr>
        <p:spPr>
          <a:xfrm>
            <a:off x="457200" y="598680"/>
            <a:ext cx="8229600" cy="1143000"/>
          </a:xfrm>
          <a:prstGeom prst="rect">
            <a:avLst/>
          </a:prstGeom>
          <a:noFill/>
          <a:ln>
            <a:noFill/>
          </a:ln>
        </p:spPr>
        <p:txBody>
          <a:bodyPr wrap="square" lIns="91440" tIns="45720" rIns="91440" bIns="45720" anchor="ctr" anchorCtr="0">
            <a:noAutofit/>
          </a:bodyPr>
          <a:lstStyle/>
          <a:p>
            <a:pPr lvl="0" algn="r" hangingPunct="0"/>
            <a:r>
              <a:rPr lang="en-none" sz="4000">
                <a:latin typeface="Arimo" pitchFamily="18"/>
              </a:rPr>
              <a:t>Dynamic principles in Adam Smith</a:t>
            </a:r>
          </a:p>
        </p:txBody>
      </p:sp>
      <p:sp>
        <p:nvSpPr>
          <p:cNvPr id="3" name="Text Placeholder 2">
            <a:extLst>
              <a:ext uri="{FF2B5EF4-FFF2-40B4-BE49-F238E27FC236}">
                <a16:creationId xmlns:a16="http://schemas.microsoft.com/office/drawing/2014/main" id="{F70539F7-22E0-4AC3-8BD5-B9B5BDAAEDF5}"/>
              </a:ext>
            </a:extLst>
          </p:cNvPr>
          <p:cNvSpPr txBox="1">
            <a:spLocks noGrp="1"/>
          </p:cNvSpPr>
          <p:nvPr>
            <p:ph type="body" sz="quarter" idx="4294967295"/>
          </p:nvPr>
        </p:nvSpPr>
        <p:spPr>
          <a:xfrm>
            <a:off x="457200" y="1824840"/>
            <a:ext cx="8229600" cy="4525920"/>
          </a:xfrm>
          <a:prstGeom prst="rect">
            <a:avLst/>
          </a:prstGeom>
          <a:noFill/>
          <a:ln>
            <a:noFill/>
          </a:ln>
        </p:spPr>
        <p:txBody>
          <a:bodyPr wrap="square" lIns="91440" tIns="45720" rIns="91440" bIns="45720" anchor="t" anchorCtr="0">
            <a:noAutofit/>
          </a:bodyPr>
          <a:lstStyle/>
          <a:p>
            <a:pPr marL="0" lvl="0" indent="0" hangingPunct="0">
              <a:spcBef>
                <a:spcPts val="799"/>
              </a:spcBef>
              <a:buSzPct val="45000"/>
              <a:buFont typeface="StarSymbol"/>
              <a:buChar char="●"/>
            </a:pPr>
            <a:r>
              <a:rPr lang="en-US" sz="3200">
                <a:latin typeface="Arimo" pitchFamily="18"/>
              </a:rPr>
              <a:t>Division of labour, evolution of productivity and new production techniques</a:t>
            </a:r>
          </a:p>
          <a:p>
            <a:pPr marL="0" lvl="0" indent="0" hangingPunct="0">
              <a:spcBef>
                <a:spcPts val="799"/>
              </a:spcBef>
              <a:buSzPct val="45000"/>
              <a:buFont typeface="StarSymbol"/>
              <a:buChar char="●"/>
            </a:pPr>
            <a:r>
              <a:rPr lang="en-US" sz="3200">
                <a:latin typeface="Arimo" pitchFamily="18"/>
              </a:rPr>
              <a:t>Social classes, growth and distributions</a:t>
            </a:r>
          </a:p>
          <a:p>
            <a:pPr marL="0" lvl="0" indent="0" hangingPunct="0">
              <a:spcBef>
                <a:spcPts val="799"/>
              </a:spcBef>
              <a:buSzPct val="45000"/>
              <a:buFont typeface="StarSymbol"/>
              <a:buChar char="●"/>
            </a:pPr>
            <a:r>
              <a:rPr lang="en-US" sz="3200">
                <a:latin typeface="Arimo" pitchFamily="18"/>
              </a:rPr>
              <a:t>Capital accumulation</a:t>
            </a:r>
          </a:p>
          <a:p>
            <a:pPr marL="0" lvl="0" indent="0" hangingPunct="0">
              <a:spcBef>
                <a:spcPts val="799"/>
              </a:spcBef>
              <a:buSzPct val="45000"/>
              <a:buFont typeface="StarSymbol"/>
              <a:buChar char="●"/>
            </a:pPr>
            <a:r>
              <a:rPr lang="en-US" sz="3200">
                <a:latin typeface="Arimo" pitchFamily="18"/>
              </a:rPr>
              <a:t>Institutions: government, taxes, public services</a:t>
            </a:r>
          </a:p>
          <a:p>
            <a:pPr marL="0" lvl="0" indent="0" hangingPunct="0">
              <a:spcBef>
                <a:spcPts val="799"/>
              </a:spcBef>
              <a:buSzPct val="45000"/>
              <a:buFont typeface="StarSymbol"/>
              <a:buChar char="●"/>
            </a:pPr>
            <a:endParaRPr lang="en-US" sz="3200">
              <a:latin typeface="Arimo" pitchFamily="18"/>
            </a:endParaRPr>
          </a:p>
          <a:p>
            <a:pPr marL="0" lvl="0" indent="0" hangingPunct="0">
              <a:spcBef>
                <a:spcPts val="799"/>
              </a:spcBef>
              <a:buClr>
                <a:srgbClr val="0000FF"/>
              </a:buClr>
              <a:buSzPct val="100000"/>
              <a:buFont typeface="Arial" pitchFamily="34"/>
            </a:pPr>
            <a:r>
              <a:rPr lang="en-US" sz="3200" b="1">
                <a:solidFill>
                  <a:srgbClr val="0000FF"/>
                </a:solidFill>
                <a:latin typeface="Arimo" pitchFamily="18"/>
              </a:rPr>
              <a:t>Theory of value based on cost of production</a:t>
            </a:r>
          </a:p>
          <a:p>
            <a:pPr marL="0" lvl="0" indent="0" hangingPunct="0">
              <a:spcBef>
                <a:spcPts val="799"/>
              </a:spcBef>
              <a:buClr>
                <a:srgbClr val="0000FF"/>
              </a:buClr>
              <a:buSzPct val="100000"/>
              <a:buFont typeface="Arial" pitchFamily="34"/>
            </a:pPr>
            <a:endParaRPr lang="en-US" sz="3200" b="1">
              <a:solidFill>
                <a:srgbClr val="0000FF"/>
              </a:solidFill>
              <a:latin typeface="Arimo" pitchFamily="18"/>
            </a:endParaRPr>
          </a:p>
        </p:txBody>
      </p:sp>
      <p:pic>
        <p:nvPicPr>
          <p:cNvPr id="4" name="Picture 3">
            <a:extLst>
              <a:ext uri="{FF2B5EF4-FFF2-40B4-BE49-F238E27FC236}">
                <a16:creationId xmlns:a16="http://schemas.microsoft.com/office/drawing/2014/main" id="{ACAAB421-5BCA-46E7-8934-84FFC59CCF88}"/>
              </a:ext>
            </a:extLst>
          </p:cNvPr>
          <p:cNvPicPr>
            <a:picLocks noChangeAspect="1"/>
          </p:cNvPicPr>
          <p:nvPr/>
        </p:nvPicPr>
        <p:blipFill>
          <a:blip r:embed="rId3">
            <a:lum/>
            <a:alphaModFix/>
          </a:blip>
          <a:srcRect/>
          <a:stretch>
            <a:fillRect/>
          </a:stretch>
        </p:blipFill>
        <p:spPr>
          <a:xfrm>
            <a:off x="5580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0A1BDCF-6E83-4556-8B38-51407915D846}"/>
              </a:ext>
            </a:extLst>
          </p:cNvPr>
          <p:cNvSpPr/>
          <p:nvPr/>
        </p:nvSpPr>
        <p:spPr>
          <a:xfrm>
            <a:off x="6552719" y="6356160"/>
            <a:ext cx="2133720"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fld id="{6AE84065-6DDF-40EF-9C45-3EC0FE7111E8}" type="slidenum">
              <a:t>7</a:t>
            </a:fld>
            <a:endParaRPr lang="en-US" sz="1200" b="0" i="0" u="none" strike="noStrike" baseline="0">
              <a:ln>
                <a:noFill/>
              </a:ln>
              <a:solidFill>
                <a:srgbClr val="898989"/>
              </a:solidFill>
              <a:latin typeface="Calibri" pitchFamily="18"/>
              <a:ea typeface="ＭＳ Ｐゴシック" pitchFamily="2"/>
              <a:cs typeface="ＭＳ Ｐゴシック" pitchFamily="2"/>
            </a:endParaRPr>
          </a:p>
        </p:txBody>
      </p:sp>
      <p:sp>
        <p:nvSpPr>
          <p:cNvPr id="3" name="Freeform: Shape 2">
            <a:extLst>
              <a:ext uri="{FF2B5EF4-FFF2-40B4-BE49-F238E27FC236}">
                <a16:creationId xmlns:a16="http://schemas.microsoft.com/office/drawing/2014/main" id="{25F292A4-3748-4ADC-B45F-40B70856F80C}"/>
              </a:ext>
            </a:extLst>
          </p:cNvPr>
          <p:cNvSpPr/>
          <p:nvPr/>
        </p:nvSpPr>
        <p:spPr>
          <a:xfrm>
            <a:off x="290160" y="1028519"/>
            <a:ext cx="8650440" cy="63244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600" b="1" i="0" u="none" strike="noStrike" baseline="0">
                <a:ln>
                  <a:noFill/>
                </a:ln>
                <a:solidFill>
                  <a:srgbClr val="0070C0"/>
                </a:solidFill>
                <a:latin typeface="Calibri" pitchFamily="18"/>
                <a:ea typeface="ＭＳ Ｐゴシック" pitchFamily="2"/>
                <a:cs typeface="ＭＳ Ｐゴシック" pitchFamily="2"/>
              </a:rPr>
              <a:t>Adam Smith </a:t>
            </a:r>
            <a:r>
              <a:rPr lang="en-US" sz="2600" b="0" i="0" u="none" strike="noStrike" baseline="0">
                <a:ln>
                  <a:noFill/>
                </a:ln>
                <a:solidFill>
                  <a:srgbClr val="000000"/>
                </a:solidFill>
                <a:latin typeface="Calibri" pitchFamily="18"/>
                <a:ea typeface="ＭＳ Ｐゴシック" pitchFamily="2"/>
                <a:cs typeface="ＭＳ Ｐゴシック" pitchFamily="2"/>
              </a:rPr>
              <a:t>(1723-1790)</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18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200" b="0" i="0" u="none" strike="noStrike" baseline="0">
                <a:ln>
                  <a:noFill/>
                </a:ln>
                <a:solidFill>
                  <a:srgbClr val="000000"/>
                </a:solidFill>
                <a:latin typeface="Calibri" pitchFamily="18"/>
                <a:ea typeface="ＭＳ Ｐゴシック" pitchFamily="2"/>
                <a:cs typeface="ＭＳ Ｐゴシック" pitchFamily="2"/>
              </a:rPr>
              <a:t>Economic Growth is an </a:t>
            </a:r>
            <a:r>
              <a:rPr lang="en-US" sz="2200" b="1" i="0" u="sng" strike="noStrike" baseline="0">
                <a:ln>
                  <a:noFill/>
                </a:ln>
                <a:solidFill>
                  <a:srgbClr val="000000"/>
                </a:solidFill>
                <a:uFillTx/>
                <a:latin typeface="Calibri" pitchFamily="18"/>
                <a:ea typeface="ＭＳ Ｐゴシック" pitchFamily="2"/>
                <a:cs typeface="ＭＳ Ｐゴシック" pitchFamily="2"/>
              </a:rPr>
              <a:t>endogenous process,</a:t>
            </a:r>
            <a:r>
              <a:rPr lang="en-US" sz="2200" b="0" i="0" u="none" strike="noStrike" baseline="0">
                <a:ln>
                  <a:noFill/>
                </a:ln>
                <a:solidFill>
                  <a:srgbClr val="000000"/>
                </a:solidFill>
                <a:latin typeface="Calibri" pitchFamily="18"/>
                <a:ea typeface="ＭＳ Ｐゴシック" pitchFamily="2"/>
                <a:cs typeface="ＭＳ Ｐゴシック" pitchFamily="2"/>
              </a:rPr>
              <a:t> depending on decisions of the </a:t>
            </a:r>
            <a:r>
              <a:rPr lang="en-US" sz="2200" b="0" i="0" u="sng" strike="noStrike" baseline="0">
                <a:ln>
                  <a:noFill/>
                </a:ln>
                <a:solidFill>
                  <a:srgbClr val="000000"/>
                </a:solidFill>
                <a:uFillTx/>
                <a:latin typeface="Calibri" pitchFamily="18"/>
                <a:ea typeface="ＭＳ Ｐゴシック" pitchFamily="2"/>
                <a:cs typeface="ＭＳ Ｐゴシック" pitchFamily="2"/>
              </a:rPr>
              <a:t>economic actors </a:t>
            </a:r>
            <a:r>
              <a:rPr lang="en-US" sz="2200" b="0" i="0" u="none" strike="noStrike" baseline="0">
                <a:ln>
                  <a:noFill/>
                </a:ln>
                <a:solidFill>
                  <a:srgbClr val="000000"/>
                </a:solidFill>
                <a:latin typeface="Calibri" pitchFamily="18"/>
                <a:ea typeface="ＭＳ Ｐゴシック" pitchFamily="2"/>
                <a:cs typeface="ＭＳ Ｐゴシック" pitchFamily="2"/>
              </a:rPr>
              <a:t>(savings, investment) and the endogenous creation of </a:t>
            </a:r>
            <a:r>
              <a:rPr lang="en-US" sz="2200" b="0" i="0" u="sng" strike="noStrike" baseline="0">
                <a:ln>
                  <a:noFill/>
                </a:ln>
                <a:solidFill>
                  <a:srgbClr val="000000"/>
                </a:solidFill>
                <a:uFillTx/>
                <a:latin typeface="Calibri" pitchFamily="18"/>
                <a:ea typeface="ＭＳ Ｐゴシック" pitchFamily="2"/>
                <a:cs typeface="ＭＳ Ｐゴシック" pitchFamily="2"/>
              </a:rPr>
              <a:t>new ideas and knowledge</a:t>
            </a:r>
            <a:r>
              <a:rPr lang="en-US" sz="2200" b="0" i="0" u="none" strike="noStrike" baseline="0">
                <a:ln>
                  <a:noFill/>
                </a:ln>
                <a:solidFill>
                  <a:srgbClr val="000000"/>
                </a:solidFill>
                <a:latin typeface="Calibri" pitchFamily="18"/>
                <a:ea typeface="ＭＳ Ｐゴシック" pitchFamily="2"/>
                <a:cs typeface="ＭＳ Ｐゴシック" pitchFamily="2"/>
              </a:rPr>
              <a:t> (new products and/or new production methods).</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200" b="0" i="0" u="none" strike="noStrike" baseline="0">
                <a:ln>
                  <a:noFill/>
                </a:ln>
                <a:solidFill>
                  <a:srgbClr val="000000"/>
                </a:solidFill>
                <a:latin typeface="Calibri" pitchFamily="18"/>
                <a:ea typeface="ＭＳ Ｐゴシック" pitchFamily="2"/>
                <a:cs typeface="ＭＳ Ｐゴシック" pitchFamily="2"/>
              </a:rPr>
              <a:t>The per capita income depends on the </a:t>
            </a:r>
            <a:r>
              <a:rPr lang="en-US" sz="2200" b="0" i="0" u="sng" strike="noStrike" baseline="0">
                <a:ln>
                  <a:noFill/>
                </a:ln>
                <a:solidFill>
                  <a:srgbClr val="000000"/>
                </a:solidFill>
                <a:uFillTx/>
                <a:latin typeface="Calibri" pitchFamily="18"/>
                <a:ea typeface="ＭＳ Ｐゴシック" pitchFamily="2"/>
                <a:cs typeface="ＭＳ Ｐゴシック" pitchFamily="2"/>
              </a:rPr>
              <a:t>labour productivity</a:t>
            </a:r>
            <a:r>
              <a:rPr lang="en-US" sz="2200" b="0" i="0" u="none" strike="noStrike" baseline="0">
                <a:ln>
                  <a:noFill/>
                </a:ln>
                <a:solidFill>
                  <a:srgbClr val="000000"/>
                </a:solidFill>
                <a:latin typeface="Calibri" pitchFamily="18"/>
                <a:ea typeface="ＭＳ Ｐゴシック" pitchFamily="2"/>
                <a:cs typeface="ＭＳ Ｐゴシック" pitchFamily="2"/>
              </a:rPr>
              <a:t> (“</a:t>
            </a:r>
            <a:r>
              <a:rPr lang="en-US" sz="2200" b="0" i="1" u="none" strike="noStrike" baseline="0">
                <a:ln>
                  <a:noFill/>
                </a:ln>
                <a:solidFill>
                  <a:srgbClr val="000000"/>
                </a:solidFill>
                <a:latin typeface="Calibri" pitchFamily="18"/>
                <a:ea typeface="ＭＳ Ｐゴシック" pitchFamily="2"/>
                <a:cs typeface="ＭＳ Ｐゴシック" pitchFamily="2"/>
              </a:rPr>
              <a:t>skill, dexterity, and judgement with which its labour is generally applied</a:t>
            </a:r>
            <a:r>
              <a:rPr lang="en-US" sz="2200" b="0" i="0" u="none" strike="noStrike" baseline="0">
                <a:ln>
                  <a:noFill/>
                </a:ln>
                <a:solidFill>
                  <a:srgbClr val="000000"/>
                </a:solidFill>
                <a:latin typeface="Calibri" pitchFamily="18"/>
                <a:ea typeface="ＭＳ Ｐゴシック" pitchFamily="2"/>
                <a:cs typeface="ＭＳ Ｐゴシック" pitchFamily="2"/>
              </a:rPr>
              <a:t>”).</a:t>
            </a:r>
          </a:p>
          <a:p>
            <a:pPr marL="0" marR="0" lvl="0" indent="0" algn="l" rtl="0" hangingPunct="1">
              <a:lnSpc>
                <a:spcPct val="5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200" b="0" i="0" u="none" strike="noStrike" baseline="0">
                <a:ln>
                  <a:noFill/>
                </a:ln>
                <a:solidFill>
                  <a:srgbClr val="000000"/>
                </a:solidFill>
                <a:latin typeface="Calibri" pitchFamily="18"/>
                <a:ea typeface="ＭＳ Ｐゴシック" pitchFamily="2"/>
                <a:cs typeface="ＭＳ Ｐゴシック" pitchFamily="2"/>
              </a:rPr>
              <a:t>The explanation of the growth of labour productivity is the </a:t>
            </a:r>
            <a:r>
              <a:rPr lang="en-US" sz="2200" b="0" i="0" u="sng" strike="noStrike" baseline="0">
                <a:ln>
                  <a:noFill/>
                </a:ln>
                <a:solidFill>
                  <a:srgbClr val="000000"/>
                </a:solidFill>
                <a:uFillTx/>
                <a:latin typeface="Calibri" pitchFamily="18"/>
                <a:ea typeface="ＭＳ Ｐゴシック" pitchFamily="2"/>
                <a:cs typeface="ＭＳ Ｐゴシック" pitchFamily="2"/>
              </a:rPr>
              <a:t>division of labour </a:t>
            </a:r>
            <a:r>
              <a:rPr lang="en-US" sz="2200" b="0" i="0" u="none" strike="noStrike" baseline="0">
                <a:ln>
                  <a:noFill/>
                </a:ln>
                <a:solidFill>
                  <a:srgbClr val="000000"/>
                </a:solidFill>
                <a:latin typeface="Calibri" pitchFamily="18"/>
                <a:ea typeface="ＭＳ Ｐゴシック" pitchFamily="2"/>
                <a:cs typeface="ＭＳ Ｐゴシック" pitchFamily="2"/>
              </a:rPr>
              <a:t>(either within and between firms), depending on the </a:t>
            </a:r>
            <a:r>
              <a:rPr lang="en-US" sz="2200" b="0" i="0" u="sng" strike="noStrike" baseline="0">
                <a:ln>
                  <a:noFill/>
                </a:ln>
                <a:solidFill>
                  <a:srgbClr val="000000"/>
                </a:solidFill>
                <a:uFillTx/>
                <a:latin typeface="Calibri" pitchFamily="18"/>
                <a:ea typeface="ＭＳ Ｐゴシック" pitchFamily="2"/>
                <a:cs typeface="ＭＳ Ｐゴシック" pitchFamily="2"/>
              </a:rPr>
              <a:t>accumulation of capital </a:t>
            </a:r>
            <a:r>
              <a:rPr lang="en-US" sz="2200" b="0" i="0" u="none" strike="noStrike" baseline="0">
                <a:ln>
                  <a:noFill/>
                </a:ln>
                <a:solidFill>
                  <a:srgbClr val="000000"/>
                </a:solidFill>
                <a:latin typeface="Calibri" pitchFamily="18"/>
                <a:ea typeface="ＭＳ Ｐゴシック" pitchFamily="2"/>
                <a:cs typeface="ＭＳ Ｐゴシック" pitchFamily="2"/>
              </a:rPr>
              <a:t>and on the </a:t>
            </a:r>
            <a:r>
              <a:rPr lang="en-US" sz="2200" b="0" i="0" u="sng" strike="noStrike" baseline="0">
                <a:ln>
                  <a:noFill/>
                </a:ln>
                <a:solidFill>
                  <a:srgbClr val="000000"/>
                </a:solidFill>
                <a:uFillTx/>
                <a:latin typeface="Calibri" pitchFamily="18"/>
                <a:ea typeface="ＭＳ Ｐゴシック" pitchFamily="2"/>
                <a:cs typeface="ＭＳ Ｐゴシック" pitchFamily="2"/>
              </a:rPr>
              <a:t>size of the market</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200" b="0" i="0" u="none" strike="noStrike" baseline="0">
              <a:ln>
                <a:noFill/>
              </a:ln>
              <a:solidFill>
                <a:srgbClr val="000000"/>
              </a:solidFill>
              <a:latin typeface="Calibri" pitchFamily="18"/>
              <a:ea typeface="ＭＳ Ｐゴシック" pitchFamily="2"/>
              <a:cs typeface="ＭＳ Ｐゴシック" pitchFamily="2"/>
            </a:endParaRP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r>
              <a:rPr lang="en-US" sz="2200" b="1" i="0" u="none" strike="noStrike" baseline="0">
                <a:ln>
                  <a:noFill/>
                </a:ln>
                <a:solidFill>
                  <a:srgbClr val="0066CC"/>
                </a:solidFill>
                <a:latin typeface="Calibri" pitchFamily="18"/>
                <a:ea typeface="ＭＳ Ｐゴシック" pitchFamily="2"/>
                <a:cs typeface="ＭＳ Ｐゴシック" pitchFamily="2"/>
              </a:rPr>
              <a:t>T</a:t>
            </a:r>
            <a:r>
              <a:rPr lang="en-US" sz="2200" b="1" i="0" u="sng" strike="noStrike" baseline="0">
                <a:ln>
                  <a:noFill/>
                </a:ln>
                <a:solidFill>
                  <a:srgbClr val="0066CC"/>
                </a:solidFill>
                <a:uFillTx/>
                <a:latin typeface="Calibri" pitchFamily="18"/>
                <a:ea typeface="ＭＳ Ｐゴシック" pitchFamily="2"/>
                <a:cs typeface="ＭＳ Ｐゴシック" pitchFamily="2"/>
              </a:rPr>
              <a:t>echnical progress</a:t>
            </a:r>
            <a:r>
              <a:rPr lang="en-US" sz="2200" b="0" i="0" u="none" strike="noStrike" baseline="0">
                <a:ln>
                  <a:noFill/>
                </a:ln>
                <a:solidFill>
                  <a:srgbClr val="000000"/>
                </a:solidFill>
                <a:latin typeface="Calibri" pitchFamily="18"/>
                <a:ea typeface="ＭＳ Ｐゴシック" pitchFamily="2"/>
                <a:cs typeface="ＭＳ Ｐゴシック" pitchFamily="2"/>
              </a:rPr>
              <a:t> is relevant, propelling the accumulation of capital as the major engine of this process. It is generated within the economic system; the new technical knowledge is a </a:t>
            </a:r>
            <a:r>
              <a:rPr lang="en-US" sz="2200" b="0" i="1" u="none" strike="noStrike" baseline="0">
                <a:ln>
                  <a:noFill/>
                </a:ln>
                <a:solidFill>
                  <a:srgbClr val="000000"/>
                </a:solidFill>
                <a:latin typeface="Calibri" pitchFamily="18"/>
                <a:ea typeface="ＭＳ Ｐゴシック" pitchFamily="2"/>
                <a:cs typeface="ＭＳ Ｐゴシック" pitchFamily="2"/>
              </a:rPr>
              <a:t>public good </a:t>
            </a:r>
            <a:r>
              <a:rPr lang="en-US" sz="2200" b="0" i="0" u="none" strike="noStrike" baseline="0">
                <a:ln>
                  <a:noFill/>
                </a:ln>
                <a:solidFill>
                  <a:srgbClr val="000000"/>
                </a:solidFill>
                <a:latin typeface="Calibri" pitchFamily="18"/>
                <a:ea typeface="ＭＳ Ｐゴシック" pitchFamily="2"/>
                <a:cs typeface="ＭＳ Ｐゴシック" pitchFamily="2"/>
              </a:rPr>
              <a:t>(non rival; non exclusion).</a:t>
            </a:r>
          </a:p>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810"/>
            </a:pPr>
            <a:endParaRPr lang="en-US" sz="2200" b="0" i="0" u="none" strike="noStrike" baseline="0">
              <a:ln>
                <a:noFill/>
              </a:ln>
              <a:solidFill>
                <a:srgbClr val="000000"/>
              </a:solidFill>
              <a:latin typeface="Calibri" pitchFamily="18"/>
              <a:ea typeface="ＭＳ Ｐゴシック" pitchFamily="2"/>
              <a:cs typeface="ＭＳ Ｐゴシック" pitchFamily="2"/>
            </a:endParaRPr>
          </a:p>
        </p:txBody>
      </p:sp>
      <p:sp>
        <p:nvSpPr>
          <p:cNvPr id="4" name="Freeform: Shape 3">
            <a:extLst>
              <a:ext uri="{FF2B5EF4-FFF2-40B4-BE49-F238E27FC236}">
                <a16:creationId xmlns:a16="http://schemas.microsoft.com/office/drawing/2014/main" id="{34113D10-55CB-4BFC-AE26-3DECF8118D25}"/>
              </a:ext>
            </a:extLst>
          </p:cNvPr>
          <p:cNvSpPr/>
          <p:nvPr/>
        </p:nvSpPr>
        <p:spPr>
          <a:xfrm>
            <a:off x="793440" y="317160"/>
            <a:ext cx="209556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none" sz="1800" b="0" i="0" u="none" strike="noStrike" baseline="0">
              <a:ln>
                <a:noFill/>
              </a:ln>
              <a:solidFill>
                <a:srgbClr val="000000"/>
              </a:solidFill>
              <a:latin typeface="Calibri" pitchFamily="18"/>
              <a:ea typeface="ＭＳ Ｐゴシック" pitchFamily="2"/>
              <a:cs typeface="ＭＳ Ｐゴシック" pitchFamily="2"/>
            </a:endParaRPr>
          </a:p>
        </p:txBody>
      </p:sp>
      <p:pic>
        <p:nvPicPr>
          <p:cNvPr id="5" name="Picture 4">
            <a:extLst>
              <a:ext uri="{FF2B5EF4-FFF2-40B4-BE49-F238E27FC236}">
                <a16:creationId xmlns:a16="http://schemas.microsoft.com/office/drawing/2014/main" id="{FB33A3E7-25E8-4CBE-A8A6-4CEBBD18F7E2}"/>
              </a:ext>
            </a:extLst>
          </p:cNvPr>
          <p:cNvPicPr>
            <a:picLocks noChangeAspect="1"/>
          </p:cNvPicPr>
          <p:nvPr/>
        </p:nvPicPr>
        <p:blipFill>
          <a:blip r:embed="rId3">
            <a:lum/>
            <a:alphaModFix/>
          </a:blip>
          <a:srcRect/>
          <a:stretch>
            <a:fillRect/>
          </a:stretch>
        </p:blipFill>
        <p:spPr>
          <a:xfrm>
            <a:off x="43920" y="-12240"/>
            <a:ext cx="2095560"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E073-BF3E-4880-B2C3-EEEA12A1CA75}"/>
              </a:ext>
            </a:extLst>
          </p:cNvPr>
          <p:cNvSpPr txBox="1">
            <a:spLocks noGrp="1"/>
          </p:cNvSpPr>
          <p:nvPr>
            <p:ph type="title" sz="quarter" idx="4294967295"/>
          </p:nvPr>
        </p:nvSpPr>
        <p:spPr>
          <a:xfrm>
            <a:off x="842400" y="562320"/>
            <a:ext cx="8229600" cy="1143000"/>
          </a:xfrm>
          <a:prstGeom prst="rect">
            <a:avLst/>
          </a:prstGeom>
          <a:noFill/>
          <a:ln>
            <a:noFill/>
          </a:ln>
        </p:spPr>
        <p:txBody>
          <a:bodyPr wrap="square" lIns="91440" tIns="45720" rIns="91440" bIns="45720" anchor="ctr" anchorCtr="0">
            <a:noAutofit/>
          </a:bodyPr>
          <a:lstStyle/>
          <a:p>
            <a:pPr lvl="0" algn="r" hangingPunct="0"/>
            <a:r>
              <a:rPr lang="en-US" sz="3600">
                <a:latin typeface="Arimo" pitchFamily="18"/>
              </a:rPr>
              <a:t>Adam Smith, The Wealth of Nations</a:t>
            </a:r>
          </a:p>
        </p:txBody>
      </p:sp>
      <p:sp>
        <p:nvSpPr>
          <p:cNvPr id="3" name="Text Placeholder 2">
            <a:extLst>
              <a:ext uri="{FF2B5EF4-FFF2-40B4-BE49-F238E27FC236}">
                <a16:creationId xmlns:a16="http://schemas.microsoft.com/office/drawing/2014/main" id="{9B9148B6-5809-4EA2-A877-47DE30E9BAD5}"/>
              </a:ext>
            </a:extLst>
          </p:cNvPr>
          <p:cNvSpPr txBox="1">
            <a:spLocks noGrp="1"/>
          </p:cNvSpPr>
          <p:nvPr>
            <p:ph type="body" sz="quarter" idx="4294967295"/>
          </p:nvPr>
        </p:nvSpPr>
        <p:spPr>
          <a:xfrm>
            <a:off x="397080" y="1591920"/>
            <a:ext cx="8229600" cy="5046840"/>
          </a:xfrm>
          <a:prstGeom prst="rect">
            <a:avLst/>
          </a:prstGeom>
          <a:noFill/>
          <a:ln>
            <a:noFill/>
          </a:ln>
        </p:spPr>
        <p:txBody>
          <a:bodyPr wrap="square" lIns="91440" tIns="45720" rIns="91440" bIns="45720" anchor="t" anchorCtr="0">
            <a:noAutofit/>
          </a:bodyPr>
          <a:lstStyle/>
          <a:p>
            <a:pPr marL="0" lvl="0" indent="0" hangingPunct="0">
              <a:spcBef>
                <a:spcPts val="799"/>
              </a:spcBef>
              <a:buNone/>
            </a:pPr>
            <a:r>
              <a:rPr lang="pt-PT" sz="3200">
                <a:latin typeface="Arimo" pitchFamily="18"/>
              </a:rPr>
              <a:t> </a:t>
            </a:r>
            <a:r>
              <a:rPr lang="pt-PT" sz="2200">
                <a:latin typeface="Arimo" pitchFamily="18"/>
              </a:rPr>
              <a:t>“What is bought with money or with goods is purchased by labour as much as what we acquire by the toil of our own body. That money or those goods indeed save us this toil.</a:t>
            </a:r>
          </a:p>
          <a:p>
            <a:pPr marL="0" lvl="0" indent="0" hangingPunct="0">
              <a:spcBef>
                <a:spcPts val="799"/>
              </a:spcBef>
              <a:buNone/>
            </a:pPr>
            <a:r>
              <a:rPr lang="pt-PT" sz="2200">
                <a:latin typeface="Arimo" pitchFamily="18"/>
              </a:rPr>
              <a:t>They contain the value of a certain quantity of labour which we exchange for what is supposed at the time to contain the value of an equal quantity.</a:t>
            </a:r>
          </a:p>
          <a:p>
            <a:pPr marL="0" lvl="0" indent="0" hangingPunct="0">
              <a:spcBef>
                <a:spcPts val="799"/>
              </a:spcBef>
              <a:buNone/>
            </a:pPr>
            <a:r>
              <a:rPr lang="pt-PT" sz="2200">
                <a:latin typeface="Arimo" pitchFamily="18"/>
              </a:rPr>
              <a:t>Labour was the first price, the original purchase-money that was paid for all things. </a:t>
            </a:r>
            <a:r>
              <a:rPr lang="pt-PT" sz="2200" b="1">
                <a:solidFill>
                  <a:srgbClr val="0066CC"/>
                </a:solidFill>
                <a:latin typeface="Arimo" pitchFamily="18"/>
              </a:rPr>
              <a:t>It was not by gold or by silver, but by labour, that all the wealth of the world was originally purchased; and its value, to those who possess it, and who want to exchange it for some new productions, is precisely equal to the quantity of labour which it can enable them to purchase or command.”</a:t>
            </a:r>
            <a:r>
              <a:rPr lang="pt-PT" sz="3200">
                <a:latin typeface="Arimo" pitchFamily="18"/>
              </a:rPr>
              <a:t>  </a:t>
            </a:r>
          </a:p>
        </p:txBody>
      </p:sp>
      <p:pic>
        <p:nvPicPr>
          <p:cNvPr id="4" name="Picture 3">
            <a:extLst>
              <a:ext uri="{FF2B5EF4-FFF2-40B4-BE49-F238E27FC236}">
                <a16:creationId xmlns:a16="http://schemas.microsoft.com/office/drawing/2014/main" id="{D95AB788-AFED-4E63-9586-F20ECD3093A9}"/>
              </a:ext>
            </a:extLst>
          </p:cNvPr>
          <p:cNvPicPr>
            <a:picLocks noChangeAspect="1"/>
          </p:cNvPicPr>
          <p:nvPr/>
        </p:nvPicPr>
        <p:blipFill>
          <a:blip r:embed="rId3">
            <a:lum/>
            <a:alphaModFix/>
          </a:blip>
          <a:srcRect/>
          <a:stretch>
            <a:fillRect/>
          </a:stretch>
        </p:blipFill>
        <p:spPr>
          <a:xfrm>
            <a:off x="55440" y="2628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Carta de David Hume (1711-1776) a Adam Smi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344D-48FA-42C6-8A26-2091BBD8530E}"/>
              </a:ext>
            </a:extLst>
          </p:cNvPr>
          <p:cNvSpPr txBox="1">
            <a:spLocks noGrp="1"/>
          </p:cNvSpPr>
          <p:nvPr>
            <p:ph type="title" sz="quarter" idx="4294967295"/>
          </p:nvPr>
        </p:nvSpPr>
        <p:spPr>
          <a:xfrm>
            <a:off x="914400" y="349920"/>
            <a:ext cx="8229600" cy="1143000"/>
          </a:xfrm>
          <a:prstGeom prst="rect">
            <a:avLst/>
          </a:prstGeom>
          <a:noFill/>
          <a:ln>
            <a:noFill/>
          </a:ln>
        </p:spPr>
        <p:txBody>
          <a:bodyPr wrap="square" lIns="91440" tIns="45720" rIns="91440" bIns="45720" anchor="ctr" anchorCtr="0">
            <a:noAutofit/>
          </a:bodyPr>
          <a:lstStyle/>
          <a:p>
            <a:pPr lvl="0" algn="r"/>
            <a:r>
              <a:rPr lang="pt-PT" sz="3600" b="1">
                <a:solidFill>
                  <a:srgbClr val="C00000"/>
                </a:solidFill>
                <a:latin typeface="Arimo" pitchFamily="18"/>
              </a:rPr>
              <a:t>Letter by David Hume (1711-1776) </a:t>
            </a:r>
            <a:br>
              <a:rPr lang="pt-PT" sz="3600" b="1">
                <a:solidFill>
                  <a:srgbClr val="C00000"/>
                </a:solidFill>
                <a:latin typeface="Arimo" pitchFamily="18"/>
              </a:rPr>
            </a:br>
            <a:r>
              <a:rPr lang="pt-PT" sz="3600" b="1">
                <a:solidFill>
                  <a:srgbClr val="C00000"/>
                </a:solidFill>
                <a:latin typeface="Arimo" pitchFamily="18"/>
              </a:rPr>
              <a:t>to Adam Smith</a:t>
            </a:r>
          </a:p>
        </p:txBody>
      </p:sp>
      <p:sp>
        <p:nvSpPr>
          <p:cNvPr id="3" name="Text Placeholder 2">
            <a:extLst>
              <a:ext uri="{FF2B5EF4-FFF2-40B4-BE49-F238E27FC236}">
                <a16:creationId xmlns:a16="http://schemas.microsoft.com/office/drawing/2014/main" id="{C4B7291A-2227-41EF-8C7D-31E2A2BF30FF}"/>
              </a:ext>
            </a:extLst>
          </p:cNvPr>
          <p:cNvSpPr txBox="1">
            <a:spLocks noGrp="1"/>
          </p:cNvSpPr>
          <p:nvPr>
            <p:ph type="body" sz="quarter" idx="4294967295"/>
          </p:nvPr>
        </p:nvSpPr>
        <p:spPr>
          <a:xfrm>
            <a:off x="92880" y="5225760"/>
            <a:ext cx="8367840" cy="1413720"/>
          </a:xfrm>
          <a:prstGeom prst="rect">
            <a:avLst/>
          </a:prstGeom>
          <a:noFill/>
          <a:ln>
            <a:noFill/>
          </a:ln>
        </p:spPr>
        <p:txBody>
          <a:bodyPr wrap="square" lIns="91440" tIns="45720" rIns="91440" bIns="45720" anchor="t" anchorCtr="0">
            <a:noAutofit/>
          </a:bodyPr>
          <a:lstStyle/>
          <a:p>
            <a:pPr marL="0" lvl="0" indent="0" hangingPunct="0">
              <a:spcBef>
                <a:spcPts val="0"/>
              </a:spcBef>
              <a:spcAft>
                <a:spcPts val="1417"/>
              </a:spcAft>
              <a:buSzPct val="45000"/>
              <a:buFont typeface="StarSymbol"/>
              <a:buChar char="●"/>
            </a:pPr>
            <a:r>
              <a:rPr lang="en-none" sz="2600">
                <a:latin typeface="Arimo" pitchFamily="18"/>
              </a:rPr>
              <a:t>“Or will you revise some chapters?” (27 June 1772)</a:t>
            </a:r>
          </a:p>
        </p:txBody>
      </p:sp>
      <p:pic>
        <p:nvPicPr>
          <p:cNvPr id="4" name="Picture 3">
            <a:extLst>
              <a:ext uri="{FF2B5EF4-FFF2-40B4-BE49-F238E27FC236}">
                <a16:creationId xmlns:a16="http://schemas.microsoft.com/office/drawing/2014/main" id="{4E213819-45FB-4EE6-8BF1-A70293F2A1BB}"/>
              </a:ext>
            </a:extLst>
          </p:cNvPr>
          <p:cNvPicPr>
            <a:picLocks noChangeAspect="1"/>
          </p:cNvPicPr>
          <p:nvPr/>
        </p:nvPicPr>
        <p:blipFill>
          <a:blip r:embed="rId3">
            <a:lum/>
            <a:alphaModFix/>
          </a:blip>
          <a:srcRect/>
          <a:stretch>
            <a:fillRect/>
          </a:stretch>
        </p:blipFill>
        <p:spPr>
          <a:xfrm>
            <a:off x="248760" y="1658879"/>
            <a:ext cx="5776920" cy="3445560"/>
          </a:xfrm>
          <a:prstGeom prst="rect">
            <a:avLst/>
          </a:prstGeom>
          <a:noFill/>
          <a:ln>
            <a:noFill/>
          </a:ln>
        </p:spPr>
      </p:pic>
      <p:pic>
        <p:nvPicPr>
          <p:cNvPr id="5" name="Picture 4">
            <a:extLst>
              <a:ext uri="{FF2B5EF4-FFF2-40B4-BE49-F238E27FC236}">
                <a16:creationId xmlns:a16="http://schemas.microsoft.com/office/drawing/2014/main" id="{4430D05B-CFCC-4A29-BA4D-9ED1E798C6C9}"/>
              </a:ext>
            </a:extLst>
          </p:cNvPr>
          <p:cNvPicPr>
            <a:picLocks noChangeAspect="1"/>
          </p:cNvPicPr>
          <p:nvPr/>
        </p:nvPicPr>
        <p:blipFill>
          <a:blip r:embed="rId4">
            <a:lum/>
            <a:alphaModFix/>
          </a:blip>
          <a:srcRect/>
          <a:stretch>
            <a:fillRect/>
          </a:stretch>
        </p:blipFill>
        <p:spPr>
          <a:xfrm>
            <a:off x="6098040" y="1824840"/>
            <a:ext cx="2943000" cy="2239560"/>
          </a:xfrm>
          <a:prstGeom prst="rect">
            <a:avLst/>
          </a:prstGeom>
          <a:noFill/>
          <a:ln>
            <a:noFill/>
          </a:ln>
        </p:spPr>
      </p:pic>
      <p:pic>
        <p:nvPicPr>
          <p:cNvPr id="6" name="Picture 5">
            <a:extLst>
              <a:ext uri="{FF2B5EF4-FFF2-40B4-BE49-F238E27FC236}">
                <a16:creationId xmlns:a16="http://schemas.microsoft.com/office/drawing/2014/main" id="{A80FA386-AF3B-4822-AD92-34DC668DCB33}"/>
              </a:ext>
            </a:extLst>
          </p:cNvPr>
          <p:cNvPicPr>
            <a:picLocks noChangeAspect="1"/>
          </p:cNvPicPr>
          <p:nvPr/>
        </p:nvPicPr>
        <p:blipFill>
          <a:blip r:embed="rId5">
            <a:lum/>
            <a:alphaModFix/>
          </a:blip>
          <a:srcRect/>
          <a:stretch>
            <a:fillRect/>
          </a:stretch>
        </p:blipFill>
        <p:spPr>
          <a:xfrm>
            <a:off x="55800" y="25920"/>
            <a:ext cx="1900800" cy="82943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2T02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2T02f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2T02f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1966</Words>
  <Application>Microsoft Office PowerPoint</Application>
  <PresentationFormat>On-screen Show (4:3)</PresentationFormat>
  <Paragraphs>225</Paragraphs>
  <Slides>25</Slides>
  <Notes>25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Arial</vt:lpstr>
      <vt:lpstr>Arimo</vt:lpstr>
      <vt:lpstr>Calibri</vt:lpstr>
      <vt:lpstr>Calibri Light</vt:lpstr>
      <vt:lpstr>Garamond</vt:lpstr>
      <vt:lpstr>StarSymbol</vt:lpstr>
      <vt:lpstr>Tahoma</vt:lpstr>
      <vt:lpstr>Times New Roman</vt:lpstr>
      <vt:lpstr>Tinos</vt:lpstr>
      <vt:lpstr>M2T02f</vt:lpstr>
      <vt:lpstr>M2T02f7</vt:lpstr>
      <vt:lpstr>M2T02f23</vt:lpstr>
      <vt:lpstr>Default</vt:lpstr>
      <vt:lpstr>Title7</vt:lpstr>
      <vt:lpstr>PowerPoint Presentation</vt:lpstr>
      <vt:lpstr>PowerPoint Presentation</vt:lpstr>
      <vt:lpstr>PowerPoint Presentation</vt:lpstr>
      <vt:lpstr>PowerPoint Presentation</vt:lpstr>
      <vt:lpstr>PowerPoint Presentation</vt:lpstr>
      <vt:lpstr>Dynamic principles in Adam Smith</vt:lpstr>
      <vt:lpstr>PowerPoint Presentation</vt:lpstr>
      <vt:lpstr>Adam Smith, The Wealth of Nations</vt:lpstr>
      <vt:lpstr>Letter by David Hume (1711-1776)  to Adam Smith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Karl Marx (1818-1883)</vt:lpstr>
      <vt:lpstr>Karl Marx </vt:lpstr>
      <vt:lpstr>Marx (the production of value)</vt:lpstr>
      <vt:lpstr>Rate of profit</vt:lpstr>
      <vt:lpstr>Rate of profit (2)</vt:lpstr>
      <vt:lpstr>Rate of profit: a social process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Louçã</dc:creator>
  <cp:lastModifiedBy>Carlos Castel-Branco</cp:lastModifiedBy>
  <cp:revision>8</cp:revision>
  <dcterms:created xsi:type="dcterms:W3CDTF">2022-02-02T16:05:15Z</dcterms:created>
  <dcterms:modified xsi:type="dcterms:W3CDTF">2023-02-14T14:54:17Z</dcterms:modified>
</cp:coreProperties>
</file>